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7c2539ae345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f7d9567584b83"/>
  </p:sldMasterIdLst>
  <p:sldIdLst>
    <p:sldId xmlns:r="http://schemas.openxmlformats.org/officeDocument/2006/relationships" id="256" r:id="Rb7060c2e09be48b3"/>
    <p:sldId xmlns:r="http://schemas.openxmlformats.org/officeDocument/2006/relationships" id="257" r:id="Rdf5c1162d67d420a"/>
    <p:sldId xmlns:r="http://schemas.openxmlformats.org/officeDocument/2006/relationships" id="258" r:id="Rc4c20b2c2b8b4c54"/>
    <p:sldId xmlns:r="http://schemas.openxmlformats.org/officeDocument/2006/relationships" id="259" r:id="R1e0a4434044a4beb"/>
    <p:sldId xmlns:r="http://schemas.openxmlformats.org/officeDocument/2006/relationships" id="260" r:id="R1729f6e0ee8648bb"/>
    <p:sldId xmlns:r="http://schemas.openxmlformats.org/officeDocument/2006/relationships" id="261" r:id="R8030a5f304df48f8"/>
    <p:sldId xmlns:r="http://schemas.openxmlformats.org/officeDocument/2006/relationships" id="262" r:id="R107e8898ae3642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f7d9567584b83" /><Relationship Type="http://schemas.openxmlformats.org/officeDocument/2006/relationships/slide" Target="/ppt/slides/slide1.xml" Id="Rb7060c2e09be48b3" /><Relationship Type="http://schemas.openxmlformats.org/officeDocument/2006/relationships/slide" Target="/ppt/slides/slide2.xml" Id="Rdf5c1162d67d420a" /><Relationship Type="http://schemas.openxmlformats.org/officeDocument/2006/relationships/slide" Target="/ppt/slides/slide3.xml" Id="Rc4c20b2c2b8b4c54" /><Relationship Type="http://schemas.openxmlformats.org/officeDocument/2006/relationships/slide" Target="/ppt/slides/slide4.xml" Id="R1e0a4434044a4beb" /><Relationship Type="http://schemas.openxmlformats.org/officeDocument/2006/relationships/slide" Target="/ppt/slides/slide5.xml" Id="R1729f6e0ee8648bb" /><Relationship Type="http://schemas.openxmlformats.org/officeDocument/2006/relationships/slide" Target="/ppt/slides/slide6.xml" Id="R8030a5f304df48f8" /><Relationship Type="http://schemas.openxmlformats.org/officeDocument/2006/relationships/slide" Target="/ppt/slides/slide7.xml" Id="R107e8898ae3642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d5c4bf13548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067d4bc934293" /><Relationship Type="http://schemas.openxmlformats.org/officeDocument/2006/relationships/theme" Target="/ppt/slideMasters/theme/theme1.xml" Id="Rf593d9bab68e48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6067d4bc9342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052ade53d4c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dc692ab4546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27e1e9a63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af225fc6842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76b2f717743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3c4ead49b4a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6d07cf39d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HODDØ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HODDØ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HODDØ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HODDØ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HODDØ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HODDØ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−448 776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2 365 472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2 489 720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HODDØ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HODDØ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HODDØ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jonas.hodd@ntebb.no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915 283 241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HODDØ INVEST AS</a:t>
            </a:r>
          </a:p>
        </p:txBody>
      </p:sp>
    </p:spTree>
  </p:cSld>
  <p:clrMapOvr>
    <a:masterClrMapping xmlns:a="http://schemas.openxmlformats.org/drawingml/2006/main"/>
  </p:clrMapOvr>
</p:sld>
</file>