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98d7951bf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48ebb31794945"/>
  </p:sldMasterIdLst>
  <p:sldIdLst>
    <p:sldId xmlns:r="http://schemas.openxmlformats.org/officeDocument/2006/relationships" id="256" r:id="Rf95ce8ecc47a4db5"/>
    <p:sldId xmlns:r="http://schemas.openxmlformats.org/officeDocument/2006/relationships" id="257" r:id="R897c3660d1e441d5"/>
    <p:sldId xmlns:r="http://schemas.openxmlformats.org/officeDocument/2006/relationships" id="258" r:id="R70e53f28758b4b79"/>
    <p:sldId xmlns:r="http://schemas.openxmlformats.org/officeDocument/2006/relationships" id="259" r:id="Rb2ebd957849642fb"/>
    <p:sldId xmlns:r="http://schemas.openxmlformats.org/officeDocument/2006/relationships" id="260" r:id="R1f947a026cd544ef"/>
    <p:sldId xmlns:r="http://schemas.openxmlformats.org/officeDocument/2006/relationships" id="261" r:id="R59ad4950ab694d88"/>
    <p:sldId xmlns:r="http://schemas.openxmlformats.org/officeDocument/2006/relationships" id="262" r:id="R0c5bf8d59f90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48ebb31794945" /><Relationship Type="http://schemas.openxmlformats.org/officeDocument/2006/relationships/slide" Target="/ppt/slides/slide1.xml" Id="Rf95ce8ecc47a4db5" /><Relationship Type="http://schemas.openxmlformats.org/officeDocument/2006/relationships/slide" Target="/ppt/slides/slide2.xml" Id="R897c3660d1e441d5" /><Relationship Type="http://schemas.openxmlformats.org/officeDocument/2006/relationships/slide" Target="/ppt/slides/slide3.xml" Id="R70e53f28758b4b79" /><Relationship Type="http://schemas.openxmlformats.org/officeDocument/2006/relationships/slide" Target="/ppt/slides/slide4.xml" Id="Rb2ebd957849642fb" /><Relationship Type="http://schemas.openxmlformats.org/officeDocument/2006/relationships/slide" Target="/ppt/slides/slide5.xml" Id="R1f947a026cd544ef" /><Relationship Type="http://schemas.openxmlformats.org/officeDocument/2006/relationships/slide" Target="/ppt/slides/slide6.xml" Id="R59ad4950ab694d88" /><Relationship Type="http://schemas.openxmlformats.org/officeDocument/2006/relationships/slide" Target="/ppt/slides/slide7.xml" Id="R0c5bf8d59f90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1b9bfe73d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64b6d78e94547" /><Relationship Type="http://schemas.openxmlformats.org/officeDocument/2006/relationships/theme" Target="/ppt/slideMasters/theme/theme1.xml" Id="Rd97247bd7c48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64b6d78e9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601635fda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7e47ff20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a9471fc52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315e1ec49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985c8f7b8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c21dc99d0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a4cd1e3d1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233 520 179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233 561 183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