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8baec6e9843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5301a744e4286"/>
  </p:sldMasterIdLst>
  <p:sldIdLst>
    <p:sldId xmlns:r="http://schemas.openxmlformats.org/officeDocument/2006/relationships" id="256" r:id="R2f3f8266e7a1484a"/>
    <p:sldId xmlns:r="http://schemas.openxmlformats.org/officeDocument/2006/relationships" id="257" r:id="Rad7a6d8d341b4039"/>
    <p:sldId xmlns:r="http://schemas.openxmlformats.org/officeDocument/2006/relationships" id="258" r:id="Ra1079fcfdae14787"/>
    <p:sldId xmlns:r="http://schemas.openxmlformats.org/officeDocument/2006/relationships" id="259" r:id="Rc0e9341e34a4402b"/>
    <p:sldId xmlns:r="http://schemas.openxmlformats.org/officeDocument/2006/relationships" id="260" r:id="Rb9fef0409be840a2"/>
    <p:sldId xmlns:r="http://schemas.openxmlformats.org/officeDocument/2006/relationships" id="261" r:id="R7b3128d295ed4588"/>
    <p:sldId xmlns:r="http://schemas.openxmlformats.org/officeDocument/2006/relationships" id="262" r:id="Rcd3bd09513584c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5301a744e4286" /><Relationship Type="http://schemas.openxmlformats.org/officeDocument/2006/relationships/slide" Target="/ppt/slides/slide1.xml" Id="R2f3f8266e7a1484a" /><Relationship Type="http://schemas.openxmlformats.org/officeDocument/2006/relationships/slide" Target="/ppt/slides/slide2.xml" Id="Rad7a6d8d341b4039" /><Relationship Type="http://schemas.openxmlformats.org/officeDocument/2006/relationships/slide" Target="/ppt/slides/slide3.xml" Id="Ra1079fcfdae14787" /><Relationship Type="http://schemas.openxmlformats.org/officeDocument/2006/relationships/slide" Target="/ppt/slides/slide4.xml" Id="Rc0e9341e34a4402b" /><Relationship Type="http://schemas.openxmlformats.org/officeDocument/2006/relationships/slide" Target="/ppt/slides/slide5.xml" Id="Rb9fef0409be840a2" /><Relationship Type="http://schemas.openxmlformats.org/officeDocument/2006/relationships/slide" Target="/ppt/slides/slide6.xml" Id="R7b3128d295ed4588" /><Relationship Type="http://schemas.openxmlformats.org/officeDocument/2006/relationships/slide" Target="/ppt/slides/slide7.xml" Id="Rcd3bd09513584c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ef30cf21344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bb7675a0e4ba1" /><Relationship Type="http://schemas.openxmlformats.org/officeDocument/2006/relationships/theme" Target="/ppt/slideMasters/theme/theme1.xml" Id="R96f7a4a25489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bb7675a0e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413c17c774a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2189002f9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ccfa78ed04d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b879d96b449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565a9c245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026581ae942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df71d7636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FOYRO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FOYRO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FOYRO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FOYRO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FOYRO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FOYRO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3 042 668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FOYRO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FOYN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SØLVI WØIEN ROALD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FOYRO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Vettrekollen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915 285 708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FOYRO AS</a:t>
            </a:r>
          </a:p>
        </p:txBody>
      </p:sp>
    </p:spTree>
  </p:cSld>
  <p:clrMapOvr>
    <a:masterClrMapping xmlns:a="http://schemas.openxmlformats.org/drawingml/2006/main"/>
  </p:clrMapOvr>
</p:sld>
</file>