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92fb4361524b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033339a5834023"/>
  </p:sldMasterIdLst>
  <p:sldIdLst>
    <p:sldId xmlns:r="http://schemas.openxmlformats.org/officeDocument/2006/relationships" id="256" r:id="Rf650cf67e8284835"/>
    <p:sldId xmlns:r="http://schemas.openxmlformats.org/officeDocument/2006/relationships" id="257" r:id="R278274dbb06d4124"/>
    <p:sldId xmlns:r="http://schemas.openxmlformats.org/officeDocument/2006/relationships" id="258" r:id="Ra181957ff7d94929"/>
    <p:sldId xmlns:r="http://schemas.openxmlformats.org/officeDocument/2006/relationships" id="259" r:id="Rd1213f1c281a46f5"/>
    <p:sldId xmlns:r="http://schemas.openxmlformats.org/officeDocument/2006/relationships" id="260" r:id="R4b8a0330d5c2498b"/>
    <p:sldId xmlns:r="http://schemas.openxmlformats.org/officeDocument/2006/relationships" id="261" r:id="Rd80a255891dc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033339a5834023" /><Relationship Type="http://schemas.openxmlformats.org/officeDocument/2006/relationships/slide" Target="/ppt/slides/slide1.xml" Id="Rf650cf67e8284835" /><Relationship Type="http://schemas.openxmlformats.org/officeDocument/2006/relationships/slide" Target="/ppt/slides/slide2.xml" Id="R278274dbb06d4124" /><Relationship Type="http://schemas.openxmlformats.org/officeDocument/2006/relationships/slide" Target="/ppt/slides/slide3.xml" Id="Ra181957ff7d94929" /><Relationship Type="http://schemas.openxmlformats.org/officeDocument/2006/relationships/slide" Target="/ppt/slides/slide4.xml" Id="Rd1213f1c281a46f5" /><Relationship Type="http://schemas.openxmlformats.org/officeDocument/2006/relationships/slide" Target="/ppt/slides/slide5.xml" Id="R4b8a0330d5c2498b" /><Relationship Type="http://schemas.openxmlformats.org/officeDocument/2006/relationships/slide" Target="/ppt/slides/slide6.xml" Id="Rd80a255891dc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660586dc64e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fa13552cb480b" /><Relationship Type="http://schemas.openxmlformats.org/officeDocument/2006/relationships/theme" Target="/ppt/slideMasters/theme/theme1.xml" Id="Rae748def86bf44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dfa13552cb48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c6b1e8ca74f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ab04814ea42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8bd35330b42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1ea97990e40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89c79ca264c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de1c6fed846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BLOMESTØ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BLOMESTØ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BLOMESTØ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BLOMESTØ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BLOMESTØ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BLOMESTØ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Skrubbenesvegen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915 290 779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BLOMESTØ AS</a:t>
            </a:r>
          </a:p>
        </p:txBody>
      </p:sp>
    </p:spTree>
  </p:cSld>
  <p:clrMapOvr>
    <a:masterClrMapping xmlns:a="http://schemas.openxmlformats.org/drawingml/2006/main"/>
  </p:clrMapOvr>
</p:sld>
</file>