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820ad89474a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e9934e0f874350"/>
  </p:sldMasterIdLst>
  <p:sldIdLst>
    <p:sldId xmlns:r="http://schemas.openxmlformats.org/officeDocument/2006/relationships" id="256" r:id="R7dd9b8ee0da14058"/>
    <p:sldId xmlns:r="http://schemas.openxmlformats.org/officeDocument/2006/relationships" id="257" r:id="Rbf108d83e07c41d4"/>
    <p:sldId xmlns:r="http://schemas.openxmlformats.org/officeDocument/2006/relationships" id="258" r:id="Rcb7c09bbf4c14c2d"/>
    <p:sldId xmlns:r="http://schemas.openxmlformats.org/officeDocument/2006/relationships" id="259" r:id="R0941aa25dff340f5"/>
    <p:sldId xmlns:r="http://schemas.openxmlformats.org/officeDocument/2006/relationships" id="260" r:id="Rff7335e993aa4096"/>
    <p:sldId xmlns:r="http://schemas.openxmlformats.org/officeDocument/2006/relationships" id="261" r:id="R7e703ece9a9c4206"/>
    <p:sldId xmlns:r="http://schemas.openxmlformats.org/officeDocument/2006/relationships" id="262" r:id="Raa1635d6ee3a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9934e0f874350" /><Relationship Type="http://schemas.openxmlformats.org/officeDocument/2006/relationships/slide" Target="/ppt/slides/slide1.xml" Id="R7dd9b8ee0da14058" /><Relationship Type="http://schemas.openxmlformats.org/officeDocument/2006/relationships/slide" Target="/ppt/slides/slide2.xml" Id="Rbf108d83e07c41d4" /><Relationship Type="http://schemas.openxmlformats.org/officeDocument/2006/relationships/slide" Target="/ppt/slides/slide3.xml" Id="Rcb7c09bbf4c14c2d" /><Relationship Type="http://schemas.openxmlformats.org/officeDocument/2006/relationships/slide" Target="/ppt/slides/slide4.xml" Id="R0941aa25dff340f5" /><Relationship Type="http://schemas.openxmlformats.org/officeDocument/2006/relationships/slide" Target="/ppt/slides/slide5.xml" Id="Rff7335e993aa4096" /><Relationship Type="http://schemas.openxmlformats.org/officeDocument/2006/relationships/slide" Target="/ppt/slides/slide6.xml" Id="R7e703ece9a9c4206" /><Relationship Type="http://schemas.openxmlformats.org/officeDocument/2006/relationships/slide" Target="/ppt/slides/slide7.xml" Id="Raa1635d6ee3a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4252ad3d1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6fcec27154c31" /><Relationship Type="http://schemas.openxmlformats.org/officeDocument/2006/relationships/theme" Target="/ppt/slideMasters/theme/theme1.xml" Id="Rd743558da73f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96fcec27154c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a09a9ad347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9df385c1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7bc816827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3219d3f94c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b7ae1fee04f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3751ae51c4f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84abe9602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BLOMESTØ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BLOMESTØ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283 850 461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1 379 249 675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1 380 463 067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Skrubbenesvegen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915 290 779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BLOMESTØ AS</a:t>
            </a:r>
          </a:p>
        </p:txBody>
      </p:sp>
    </p:spTree>
  </p:cSld>
  <p:clrMapOvr>
    <a:masterClrMapping xmlns:a="http://schemas.openxmlformats.org/drawingml/2006/main"/>
  </p:clrMapOvr>
</p:sld>
</file>