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7704ba415742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8b185f52ac4c9d"/>
  </p:sldMasterIdLst>
  <p:sldIdLst>
    <p:sldId xmlns:r="http://schemas.openxmlformats.org/officeDocument/2006/relationships" id="256" r:id="R3beff8f9db1847c5"/>
    <p:sldId xmlns:r="http://schemas.openxmlformats.org/officeDocument/2006/relationships" id="257" r:id="R9d4692145ed44aed"/>
    <p:sldId xmlns:r="http://schemas.openxmlformats.org/officeDocument/2006/relationships" id="258" r:id="Rd70caac1850d45e3"/>
    <p:sldId xmlns:r="http://schemas.openxmlformats.org/officeDocument/2006/relationships" id="259" r:id="R3db083dc16034328"/>
    <p:sldId xmlns:r="http://schemas.openxmlformats.org/officeDocument/2006/relationships" id="260" r:id="R6589f6d172bb4521"/>
    <p:sldId xmlns:r="http://schemas.openxmlformats.org/officeDocument/2006/relationships" id="261" r:id="Rd20ae198ac9a47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8b185f52ac4c9d" /><Relationship Type="http://schemas.openxmlformats.org/officeDocument/2006/relationships/slide" Target="/ppt/slides/slide1.xml" Id="R3beff8f9db1847c5" /><Relationship Type="http://schemas.openxmlformats.org/officeDocument/2006/relationships/slide" Target="/ppt/slides/slide2.xml" Id="R9d4692145ed44aed" /><Relationship Type="http://schemas.openxmlformats.org/officeDocument/2006/relationships/slide" Target="/ppt/slides/slide3.xml" Id="Rd70caac1850d45e3" /><Relationship Type="http://schemas.openxmlformats.org/officeDocument/2006/relationships/slide" Target="/ppt/slides/slide4.xml" Id="R3db083dc16034328" /><Relationship Type="http://schemas.openxmlformats.org/officeDocument/2006/relationships/slide" Target="/ppt/slides/slide5.xml" Id="R6589f6d172bb4521" /><Relationship Type="http://schemas.openxmlformats.org/officeDocument/2006/relationships/slide" Target="/ppt/slides/slide6.xml" Id="Rd20ae198ac9a47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e1baddd3a542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c99bb99ea4713" /><Relationship Type="http://schemas.openxmlformats.org/officeDocument/2006/relationships/theme" Target="/ppt/slideMasters/theme/theme1.xml" Id="R851d0cadf57949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6c99bb99ea47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cfd81f14b04e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b5d9d89d045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03f1f30184b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d085cc3bc46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9951dada048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fd680ba4934d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TECHANO BULK HOSE SECURING SYSTEMS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TECHANO BULK HOSE SECURING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TECHANO BULK HOSE SECURING SYSTEMS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TECHANO BULK HOSE SECURING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TECHANO BULK HOSE SECURING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TECHANO BULK HOSE SECURING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TECHANO GROUP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TECHANO BULK HOSE SECURING SYSTEMS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915 299 113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TECHANO BULK HOSE SECURING SYSTEMS AS</a:t>
            </a:r>
          </a:p>
        </p:txBody>
      </p:sp>
    </p:spTree>
  </p:cSld>
  <p:clrMapOvr>
    <a:masterClrMapping xmlns:a="http://schemas.openxmlformats.org/drawingml/2006/main"/>
  </p:clrMapOvr>
</p:sld>
</file>