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3e88db5e7a4c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d08db1087c4581"/>
  </p:sldMasterIdLst>
  <p:sldIdLst>
    <p:sldId xmlns:r="http://schemas.openxmlformats.org/officeDocument/2006/relationships" id="256" r:id="Re10ca4f2ad6d473c"/>
    <p:sldId xmlns:r="http://schemas.openxmlformats.org/officeDocument/2006/relationships" id="257" r:id="R299ac800af5e4d4c"/>
    <p:sldId xmlns:r="http://schemas.openxmlformats.org/officeDocument/2006/relationships" id="258" r:id="R24bb21c2909247a3"/>
    <p:sldId xmlns:r="http://schemas.openxmlformats.org/officeDocument/2006/relationships" id="259" r:id="R3a9758966533435d"/>
    <p:sldId xmlns:r="http://schemas.openxmlformats.org/officeDocument/2006/relationships" id="260" r:id="R9ab0a1ecb1014072"/>
    <p:sldId xmlns:r="http://schemas.openxmlformats.org/officeDocument/2006/relationships" id="261" r:id="Rff063a1164d942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08db1087c4581" /><Relationship Type="http://schemas.openxmlformats.org/officeDocument/2006/relationships/slide" Target="/ppt/slides/slide1.xml" Id="Re10ca4f2ad6d473c" /><Relationship Type="http://schemas.openxmlformats.org/officeDocument/2006/relationships/slide" Target="/ppt/slides/slide2.xml" Id="R299ac800af5e4d4c" /><Relationship Type="http://schemas.openxmlformats.org/officeDocument/2006/relationships/slide" Target="/ppt/slides/slide3.xml" Id="R24bb21c2909247a3" /><Relationship Type="http://schemas.openxmlformats.org/officeDocument/2006/relationships/slide" Target="/ppt/slides/slide4.xml" Id="R3a9758966533435d" /><Relationship Type="http://schemas.openxmlformats.org/officeDocument/2006/relationships/slide" Target="/ppt/slides/slide5.xml" Id="R9ab0a1ecb1014072" /><Relationship Type="http://schemas.openxmlformats.org/officeDocument/2006/relationships/slide" Target="/ppt/slides/slide6.xml" Id="Rff063a1164d942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ca473a9584d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2670850d64ccc" /><Relationship Type="http://schemas.openxmlformats.org/officeDocument/2006/relationships/theme" Target="/ppt/slideMasters/theme/theme1.xml" Id="Rf5587c3282974b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62670850d64c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02286627a4d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78863e7594d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d7b0846b346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3363477794f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4aea8bf884b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3bc7236d543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