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612ce9dfc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dd21a2d9b42ff"/>
  </p:sldMasterIdLst>
  <p:sldIdLst>
    <p:sldId xmlns:r="http://schemas.openxmlformats.org/officeDocument/2006/relationships" id="256" r:id="R420527443d4644b4"/>
    <p:sldId xmlns:r="http://schemas.openxmlformats.org/officeDocument/2006/relationships" id="257" r:id="R3eae9c022d884783"/>
    <p:sldId xmlns:r="http://schemas.openxmlformats.org/officeDocument/2006/relationships" id="258" r:id="R6afaa254de9249c5"/>
    <p:sldId xmlns:r="http://schemas.openxmlformats.org/officeDocument/2006/relationships" id="259" r:id="Rb33b793affbc4d9c"/>
    <p:sldId xmlns:r="http://schemas.openxmlformats.org/officeDocument/2006/relationships" id="260" r:id="R25502507d5a24e00"/>
    <p:sldId xmlns:r="http://schemas.openxmlformats.org/officeDocument/2006/relationships" id="261" r:id="Rfc0da11a394147e4"/>
    <p:sldId xmlns:r="http://schemas.openxmlformats.org/officeDocument/2006/relationships" id="262" r:id="R798eb6c4c5fd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dd21a2d9b42ff" /><Relationship Type="http://schemas.openxmlformats.org/officeDocument/2006/relationships/slide" Target="/ppt/slides/slide1.xml" Id="R420527443d4644b4" /><Relationship Type="http://schemas.openxmlformats.org/officeDocument/2006/relationships/slide" Target="/ppt/slides/slide2.xml" Id="R3eae9c022d884783" /><Relationship Type="http://schemas.openxmlformats.org/officeDocument/2006/relationships/slide" Target="/ppt/slides/slide3.xml" Id="R6afaa254de9249c5" /><Relationship Type="http://schemas.openxmlformats.org/officeDocument/2006/relationships/slide" Target="/ppt/slides/slide4.xml" Id="Rb33b793affbc4d9c" /><Relationship Type="http://schemas.openxmlformats.org/officeDocument/2006/relationships/slide" Target="/ppt/slides/slide5.xml" Id="R25502507d5a24e00" /><Relationship Type="http://schemas.openxmlformats.org/officeDocument/2006/relationships/slide" Target="/ppt/slides/slide6.xml" Id="Rfc0da11a394147e4" /><Relationship Type="http://schemas.openxmlformats.org/officeDocument/2006/relationships/slide" Target="/ppt/slides/slide7.xml" Id="R798eb6c4c5fd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3a95560c8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8b559caa141b7" /><Relationship Type="http://schemas.openxmlformats.org/officeDocument/2006/relationships/theme" Target="/ppt/slideMasters/theme/theme1.xml" Id="R5bd75f14ff07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8b559caa1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c15b01812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09b25094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1a4e003f3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1982efaca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4390234c1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c59187f6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b4a272041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REKNESKAP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1 713 046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KONSULENT &amp; RÅDGIVNING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GJERDE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