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f27bf53ea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71ee24f954db8"/>
  </p:sldMasterIdLst>
  <p:sldIdLst>
    <p:sldId xmlns:r="http://schemas.openxmlformats.org/officeDocument/2006/relationships" id="256" r:id="R2498933690d9458e"/>
    <p:sldId xmlns:r="http://schemas.openxmlformats.org/officeDocument/2006/relationships" id="257" r:id="R359d91171bfb4e23"/>
    <p:sldId xmlns:r="http://schemas.openxmlformats.org/officeDocument/2006/relationships" id="258" r:id="R3e417ccaa1334747"/>
    <p:sldId xmlns:r="http://schemas.openxmlformats.org/officeDocument/2006/relationships" id="259" r:id="R1d7133927d204d8a"/>
    <p:sldId xmlns:r="http://schemas.openxmlformats.org/officeDocument/2006/relationships" id="260" r:id="Rd2d403219ec04916"/>
    <p:sldId xmlns:r="http://schemas.openxmlformats.org/officeDocument/2006/relationships" id="261" r:id="R19bc069feb284438"/>
    <p:sldId xmlns:r="http://schemas.openxmlformats.org/officeDocument/2006/relationships" id="262" r:id="Rf87fe9217ea5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71ee24f954db8" /><Relationship Type="http://schemas.openxmlformats.org/officeDocument/2006/relationships/slide" Target="/ppt/slides/slide1.xml" Id="R2498933690d9458e" /><Relationship Type="http://schemas.openxmlformats.org/officeDocument/2006/relationships/slide" Target="/ppt/slides/slide2.xml" Id="R359d91171bfb4e23" /><Relationship Type="http://schemas.openxmlformats.org/officeDocument/2006/relationships/slide" Target="/ppt/slides/slide3.xml" Id="R3e417ccaa1334747" /><Relationship Type="http://schemas.openxmlformats.org/officeDocument/2006/relationships/slide" Target="/ppt/slides/slide4.xml" Id="R1d7133927d204d8a" /><Relationship Type="http://schemas.openxmlformats.org/officeDocument/2006/relationships/slide" Target="/ppt/slides/slide5.xml" Id="Rd2d403219ec04916" /><Relationship Type="http://schemas.openxmlformats.org/officeDocument/2006/relationships/slide" Target="/ppt/slides/slide6.xml" Id="R19bc069feb284438" /><Relationship Type="http://schemas.openxmlformats.org/officeDocument/2006/relationships/slide" Target="/ppt/slides/slide7.xml" Id="Rf87fe9217ea5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dbb9e502c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bf710f3c746f5" /><Relationship Type="http://schemas.openxmlformats.org/officeDocument/2006/relationships/theme" Target="/ppt/slideMasters/theme/theme1.xml" Id="Rc8db3b062967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bf710f3c7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a8dc4169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886c446ad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c24311f53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993c57a8a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830e92c4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8d1828c9e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b842108a3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YLVA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14 649 134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20 298 643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20 455 405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TRETTENES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Boganeset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915 305 059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YLVA INVEST AS</a:t>
            </a:r>
          </a:p>
        </p:txBody>
      </p:sp>
    </p:spTree>
  </p:cSld>
  <p:clrMapOvr>
    <a:masterClrMapping xmlns:a="http://schemas.openxmlformats.org/drawingml/2006/main"/>
  </p:clrMapOvr>
</p:sld>
</file>