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c9e10d7d1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1b58cb2764f37"/>
  </p:sldMasterIdLst>
  <p:sldIdLst>
    <p:sldId xmlns:r="http://schemas.openxmlformats.org/officeDocument/2006/relationships" id="256" r:id="R201d4a5af43f4e3b"/>
    <p:sldId xmlns:r="http://schemas.openxmlformats.org/officeDocument/2006/relationships" id="257" r:id="Rbc57a8f7b5be44b8"/>
    <p:sldId xmlns:r="http://schemas.openxmlformats.org/officeDocument/2006/relationships" id="258" r:id="R6a4b73a74d924da1"/>
    <p:sldId xmlns:r="http://schemas.openxmlformats.org/officeDocument/2006/relationships" id="259" r:id="Rfb2bab321cf54303"/>
    <p:sldId xmlns:r="http://schemas.openxmlformats.org/officeDocument/2006/relationships" id="260" r:id="R085ffd308add438f"/>
    <p:sldId xmlns:r="http://schemas.openxmlformats.org/officeDocument/2006/relationships" id="261" r:id="R4e2b94e05a97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1b58cb2764f37" /><Relationship Type="http://schemas.openxmlformats.org/officeDocument/2006/relationships/slide" Target="/ppt/slides/slide1.xml" Id="R201d4a5af43f4e3b" /><Relationship Type="http://schemas.openxmlformats.org/officeDocument/2006/relationships/slide" Target="/ppt/slides/slide2.xml" Id="Rbc57a8f7b5be44b8" /><Relationship Type="http://schemas.openxmlformats.org/officeDocument/2006/relationships/slide" Target="/ppt/slides/slide3.xml" Id="R6a4b73a74d924da1" /><Relationship Type="http://schemas.openxmlformats.org/officeDocument/2006/relationships/slide" Target="/ppt/slides/slide4.xml" Id="Rfb2bab321cf54303" /><Relationship Type="http://schemas.openxmlformats.org/officeDocument/2006/relationships/slide" Target="/ppt/slides/slide5.xml" Id="R085ffd308add438f" /><Relationship Type="http://schemas.openxmlformats.org/officeDocument/2006/relationships/slide" Target="/ppt/slides/slide6.xml" Id="R4e2b94e05a97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f7850c8bf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4ad6d535d4a67" /><Relationship Type="http://schemas.openxmlformats.org/officeDocument/2006/relationships/theme" Target="/ppt/slideMasters/theme/theme1.xml" Id="R88f76c406538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4ad6d535d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d5d5187d6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fded9469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b86c02951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97bfbbff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7bada5dd0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cd43a134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