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d0eb4835c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691d56b0244c3"/>
  </p:sldMasterIdLst>
  <p:sldIdLst>
    <p:sldId xmlns:r="http://schemas.openxmlformats.org/officeDocument/2006/relationships" id="256" r:id="R876fe2ba488e45cc"/>
    <p:sldId xmlns:r="http://schemas.openxmlformats.org/officeDocument/2006/relationships" id="257" r:id="R3ed76199e74e43b1"/>
    <p:sldId xmlns:r="http://schemas.openxmlformats.org/officeDocument/2006/relationships" id="258" r:id="Rd5f29cb66842482a"/>
    <p:sldId xmlns:r="http://schemas.openxmlformats.org/officeDocument/2006/relationships" id="259" r:id="Rb1e663bd5b8d466b"/>
    <p:sldId xmlns:r="http://schemas.openxmlformats.org/officeDocument/2006/relationships" id="260" r:id="Rd6382d4c934144f7"/>
    <p:sldId xmlns:r="http://schemas.openxmlformats.org/officeDocument/2006/relationships" id="261" r:id="R5955254e34784384"/>
    <p:sldId xmlns:r="http://schemas.openxmlformats.org/officeDocument/2006/relationships" id="262" r:id="R36d157cd15e04b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691d56b0244c3" /><Relationship Type="http://schemas.openxmlformats.org/officeDocument/2006/relationships/slide" Target="/ppt/slides/slide1.xml" Id="R876fe2ba488e45cc" /><Relationship Type="http://schemas.openxmlformats.org/officeDocument/2006/relationships/slide" Target="/ppt/slides/slide2.xml" Id="R3ed76199e74e43b1" /><Relationship Type="http://schemas.openxmlformats.org/officeDocument/2006/relationships/slide" Target="/ppt/slides/slide3.xml" Id="Rd5f29cb66842482a" /><Relationship Type="http://schemas.openxmlformats.org/officeDocument/2006/relationships/slide" Target="/ppt/slides/slide4.xml" Id="Rb1e663bd5b8d466b" /><Relationship Type="http://schemas.openxmlformats.org/officeDocument/2006/relationships/slide" Target="/ppt/slides/slide5.xml" Id="Rd6382d4c934144f7" /><Relationship Type="http://schemas.openxmlformats.org/officeDocument/2006/relationships/slide" Target="/ppt/slides/slide6.xml" Id="R5955254e34784384" /><Relationship Type="http://schemas.openxmlformats.org/officeDocument/2006/relationships/slide" Target="/ppt/slides/slide7.xml" Id="R36d157cd15e04b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ecc1b9d28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6f77e7ff4581" /><Relationship Type="http://schemas.openxmlformats.org/officeDocument/2006/relationships/theme" Target="/ppt/slideMasters/theme/theme1.xml" Id="Rdff75967a1f747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16f77e7ff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b26620f3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6287e3d88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6de9a7fb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c3f434b2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d30f4ccf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d4a0bea28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5dca0b93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363 531 602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378 894 949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ALEJANDRA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OLE IGOR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SARA LOEN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RUNE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MARIA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915 308 643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SALIG AS</a:t>
            </a:r>
          </a:p>
        </p:txBody>
      </p:sp>
    </p:spTree>
  </p:cSld>
  <p:clrMapOvr>
    <a:masterClrMapping xmlns:a="http://schemas.openxmlformats.org/drawingml/2006/main"/>
  </p:clrMapOvr>
</p:sld>
</file>