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6a24bf936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f26198bec7447e"/>
  </p:sldMasterIdLst>
  <p:sldIdLst>
    <p:sldId xmlns:r="http://schemas.openxmlformats.org/officeDocument/2006/relationships" id="256" r:id="R34220a160860475d"/>
    <p:sldId xmlns:r="http://schemas.openxmlformats.org/officeDocument/2006/relationships" id="257" r:id="Rd34d394f29e24442"/>
    <p:sldId xmlns:r="http://schemas.openxmlformats.org/officeDocument/2006/relationships" id="258" r:id="R5cbeb193ed4647c8"/>
    <p:sldId xmlns:r="http://schemas.openxmlformats.org/officeDocument/2006/relationships" id="259" r:id="Ra6344312a7774cc7"/>
    <p:sldId xmlns:r="http://schemas.openxmlformats.org/officeDocument/2006/relationships" id="260" r:id="R8ed4ad306af248fc"/>
    <p:sldId xmlns:r="http://schemas.openxmlformats.org/officeDocument/2006/relationships" id="261" r:id="R3c0faf939b6b40ea"/>
    <p:sldId xmlns:r="http://schemas.openxmlformats.org/officeDocument/2006/relationships" id="262" r:id="Rad2d10eabe31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26198bec7447e" /><Relationship Type="http://schemas.openxmlformats.org/officeDocument/2006/relationships/slide" Target="/ppt/slides/slide1.xml" Id="R34220a160860475d" /><Relationship Type="http://schemas.openxmlformats.org/officeDocument/2006/relationships/slide" Target="/ppt/slides/slide2.xml" Id="Rd34d394f29e24442" /><Relationship Type="http://schemas.openxmlformats.org/officeDocument/2006/relationships/slide" Target="/ppt/slides/slide3.xml" Id="R5cbeb193ed4647c8" /><Relationship Type="http://schemas.openxmlformats.org/officeDocument/2006/relationships/slide" Target="/ppt/slides/slide4.xml" Id="Ra6344312a7774cc7" /><Relationship Type="http://schemas.openxmlformats.org/officeDocument/2006/relationships/slide" Target="/ppt/slides/slide5.xml" Id="R8ed4ad306af248fc" /><Relationship Type="http://schemas.openxmlformats.org/officeDocument/2006/relationships/slide" Target="/ppt/slides/slide6.xml" Id="R3c0faf939b6b40ea" /><Relationship Type="http://schemas.openxmlformats.org/officeDocument/2006/relationships/slide" Target="/ppt/slides/slide7.xml" Id="Rad2d10eabe31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7217a8365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bedd4c464866" /><Relationship Type="http://schemas.openxmlformats.org/officeDocument/2006/relationships/theme" Target="/ppt/slideMasters/theme/theme1.xml" Id="R4bc2646d2abd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2bedd4c4648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97811fbe5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fd1274385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5fe1fdb8d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b3f6985f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fb33a4e5b47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7482f15e0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414b190db4a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10 400 510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1 321 729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4 650 947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6 394 900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SARS EIENDOM AS  –  55,8 %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R&amp;B AS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BORISLAV ILIEV ZARKOV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HENNING MYHRE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 HARSTAD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Kaarbøs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stian@arctic-eiendom.no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 HARSTAD AS</a:t>
            </a:r>
          </a:p>
        </p:txBody>
      </p:sp>
    </p:spTree>
  </p:cSld>
  <p:clrMapOvr>
    <a:masterClrMapping xmlns:a="http://schemas.openxmlformats.org/drawingml/2006/main"/>
  </p:clrMapOvr>
</p:sld>
</file>