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10602c881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2dc774e394a44"/>
  </p:sldMasterIdLst>
  <p:sldIdLst>
    <p:sldId xmlns:r="http://schemas.openxmlformats.org/officeDocument/2006/relationships" id="256" r:id="R01ad7cf6d14c41a1"/>
    <p:sldId xmlns:r="http://schemas.openxmlformats.org/officeDocument/2006/relationships" id="257" r:id="R872bff000f91438d"/>
    <p:sldId xmlns:r="http://schemas.openxmlformats.org/officeDocument/2006/relationships" id="258" r:id="R21f17766e80b4a3e"/>
    <p:sldId xmlns:r="http://schemas.openxmlformats.org/officeDocument/2006/relationships" id="259" r:id="R047217296581403b"/>
    <p:sldId xmlns:r="http://schemas.openxmlformats.org/officeDocument/2006/relationships" id="260" r:id="R5495fa4e72e74fbc"/>
    <p:sldId xmlns:r="http://schemas.openxmlformats.org/officeDocument/2006/relationships" id="261" r:id="R35a9187650294cca"/>
    <p:sldId xmlns:r="http://schemas.openxmlformats.org/officeDocument/2006/relationships" id="262" r:id="Rcf8f966b9abf41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2dc774e394a44" /><Relationship Type="http://schemas.openxmlformats.org/officeDocument/2006/relationships/slide" Target="/ppt/slides/slide1.xml" Id="R01ad7cf6d14c41a1" /><Relationship Type="http://schemas.openxmlformats.org/officeDocument/2006/relationships/slide" Target="/ppt/slides/slide2.xml" Id="R872bff000f91438d" /><Relationship Type="http://schemas.openxmlformats.org/officeDocument/2006/relationships/slide" Target="/ppt/slides/slide3.xml" Id="R21f17766e80b4a3e" /><Relationship Type="http://schemas.openxmlformats.org/officeDocument/2006/relationships/slide" Target="/ppt/slides/slide4.xml" Id="R047217296581403b" /><Relationship Type="http://schemas.openxmlformats.org/officeDocument/2006/relationships/slide" Target="/ppt/slides/slide5.xml" Id="R5495fa4e72e74fbc" /><Relationship Type="http://schemas.openxmlformats.org/officeDocument/2006/relationships/slide" Target="/ppt/slides/slide6.xml" Id="R35a9187650294cca" /><Relationship Type="http://schemas.openxmlformats.org/officeDocument/2006/relationships/slide" Target="/ppt/slides/slide7.xml" Id="Rcf8f966b9abf41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4c757d0334f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b639bceef4b78" /><Relationship Type="http://schemas.openxmlformats.org/officeDocument/2006/relationships/theme" Target="/ppt/slideMasters/theme/theme1.xml" Id="R1ca70ca15040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b639bceef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86e92fa72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910562627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cea9d3e848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4c66d581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261ca3fa3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e2041246c44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ede588be145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TECHAL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19 533 703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23 260 957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26 315 536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VELTA AA LJOSLAND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