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3357c75e5347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0786154b5f4954"/>
  </p:sldMasterIdLst>
  <p:sldIdLst>
    <p:sldId xmlns:r="http://schemas.openxmlformats.org/officeDocument/2006/relationships" id="256" r:id="R361ee548f8d14045"/>
    <p:sldId xmlns:r="http://schemas.openxmlformats.org/officeDocument/2006/relationships" id="257" r:id="Raa129d16d20245e2"/>
    <p:sldId xmlns:r="http://schemas.openxmlformats.org/officeDocument/2006/relationships" id="258" r:id="Reb727c38918f4532"/>
    <p:sldId xmlns:r="http://schemas.openxmlformats.org/officeDocument/2006/relationships" id="259" r:id="R42e7d8fcfaff4c0c"/>
    <p:sldId xmlns:r="http://schemas.openxmlformats.org/officeDocument/2006/relationships" id="260" r:id="Re42ba99e7e1b4d71"/>
    <p:sldId xmlns:r="http://schemas.openxmlformats.org/officeDocument/2006/relationships" id="261" r:id="Ra69be5a5718a49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0786154b5f4954" /><Relationship Type="http://schemas.openxmlformats.org/officeDocument/2006/relationships/slide" Target="/ppt/slides/slide1.xml" Id="R361ee548f8d14045" /><Relationship Type="http://schemas.openxmlformats.org/officeDocument/2006/relationships/slide" Target="/ppt/slides/slide2.xml" Id="Raa129d16d20245e2" /><Relationship Type="http://schemas.openxmlformats.org/officeDocument/2006/relationships/slide" Target="/ppt/slides/slide3.xml" Id="Reb727c38918f4532" /><Relationship Type="http://schemas.openxmlformats.org/officeDocument/2006/relationships/slide" Target="/ppt/slides/slide4.xml" Id="R42e7d8fcfaff4c0c" /><Relationship Type="http://schemas.openxmlformats.org/officeDocument/2006/relationships/slide" Target="/ppt/slides/slide5.xml" Id="Re42ba99e7e1b4d71" /><Relationship Type="http://schemas.openxmlformats.org/officeDocument/2006/relationships/slide" Target="/ppt/slides/slide6.xml" Id="Ra69be5a5718a49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4a96171da44d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83b7d02444865" /><Relationship Type="http://schemas.openxmlformats.org/officeDocument/2006/relationships/theme" Target="/ppt/slideMasters/theme/theme1.xml" Id="R7ac0c75665644c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f83b7d024448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10f67bb894f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2dc0b7e6c46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cf072949a4d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5e9e5e5e147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20619026248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07127307842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STEINBRÅTEN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STEINBRÅTEN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STEINBRÅTEN EIENDOM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STEINBRÅTEN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STEINBRÅTEN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STEINBRÅTEN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STEINBRÅTEN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STEINBRÅTEN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Tronderudvegen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915 329 845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STEINBRÅTEN EIENDOM AS</a:t>
            </a:r>
          </a:p>
        </p:txBody>
      </p:sp>
    </p:spTree>
  </p:cSld>
  <p:clrMapOvr>
    <a:masterClrMapping xmlns:a="http://schemas.openxmlformats.org/drawingml/2006/main"/>
  </p:clrMapOvr>
</p:sld>
</file>