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7ba3e565f840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4c958b270a4d31"/>
  </p:sldMasterIdLst>
  <p:sldIdLst>
    <p:sldId xmlns:r="http://schemas.openxmlformats.org/officeDocument/2006/relationships" id="256" r:id="R85342631e4d54686"/>
    <p:sldId xmlns:r="http://schemas.openxmlformats.org/officeDocument/2006/relationships" id="257" r:id="R59f3d5eeb0ab4d26"/>
    <p:sldId xmlns:r="http://schemas.openxmlformats.org/officeDocument/2006/relationships" id="258" r:id="R693c53317b654cf1"/>
    <p:sldId xmlns:r="http://schemas.openxmlformats.org/officeDocument/2006/relationships" id="259" r:id="R4d4a0b70f1bb477b"/>
    <p:sldId xmlns:r="http://schemas.openxmlformats.org/officeDocument/2006/relationships" id="260" r:id="R62e719b1e76f4449"/>
    <p:sldId xmlns:r="http://schemas.openxmlformats.org/officeDocument/2006/relationships" id="261" r:id="R796b63ec29a24f6c"/>
    <p:sldId xmlns:r="http://schemas.openxmlformats.org/officeDocument/2006/relationships" id="262" r:id="Rf4c5edc120114f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c958b270a4d31" /><Relationship Type="http://schemas.openxmlformats.org/officeDocument/2006/relationships/slide" Target="/ppt/slides/slide1.xml" Id="R85342631e4d54686" /><Relationship Type="http://schemas.openxmlformats.org/officeDocument/2006/relationships/slide" Target="/ppt/slides/slide2.xml" Id="R59f3d5eeb0ab4d26" /><Relationship Type="http://schemas.openxmlformats.org/officeDocument/2006/relationships/slide" Target="/ppt/slides/slide3.xml" Id="R693c53317b654cf1" /><Relationship Type="http://schemas.openxmlformats.org/officeDocument/2006/relationships/slide" Target="/ppt/slides/slide4.xml" Id="R4d4a0b70f1bb477b" /><Relationship Type="http://schemas.openxmlformats.org/officeDocument/2006/relationships/slide" Target="/ppt/slides/slide5.xml" Id="R62e719b1e76f4449" /><Relationship Type="http://schemas.openxmlformats.org/officeDocument/2006/relationships/slide" Target="/ppt/slides/slide6.xml" Id="R796b63ec29a24f6c" /><Relationship Type="http://schemas.openxmlformats.org/officeDocument/2006/relationships/slide" Target="/ppt/slides/slide7.xml" Id="Rf4c5edc120114f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3c7a1021443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1b5a968fe43c0" /><Relationship Type="http://schemas.openxmlformats.org/officeDocument/2006/relationships/theme" Target="/ppt/slideMasters/theme/theme1.xml" Id="Rdddd821c1c7443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a1b5a968fe43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58652767144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0a9a6730c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a3e58a4c740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65a072a3945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e507366a14a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7bba9c56f4b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40b9061f443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1VASK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1VASK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4 859 032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1 092 156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2 540 946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DANIELLA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ROLF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915 330 193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1VASK AS</a:t>
            </a:r>
          </a:p>
        </p:txBody>
      </p:sp>
    </p:spTree>
  </p:cSld>
  <p:clrMapOvr>
    <a:masterClrMapping xmlns:a="http://schemas.openxmlformats.org/drawingml/2006/main"/>
  </p:clrMapOvr>
</p:sld>
</file>