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a400f7b78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a86fff24f42ab"/>
  </p:sldMasterIdLst>
  <p:sldIdLst>
    <p:sldId xmlns:r="http://schemas.openxmlformats.org/officeDocument/2006/relationships" id="256" r:id="R9ab400d9746d48c5"/>
    <p:sldId xmlns:r="http://schemas.openxmlformats.org/officeDocument/2006/relationships" id="257" r:id="R12f2b146243a4d04"/>
    <p:sldId xmlns:r="http://schemas.openxmlformats.org/officeDocument/2006/relationships" id="258" r:id="Rddbcdfea76ec49d9"/>
    <p:sldId xmlns:r="http://schemas.openxmlformats.org/officeDocument/2006/relationships" id="259" r:id="R9bb96ab54e5346eb"/>
    <p:sldId xmlns:r="http://schemas.openxmlformats.org/officeDocument/2006/relationships" id="260" r:id="Rdcb056e80d404a2a"/>
    <p:sldId xmlns:r="http://schemas.openxmlformats.org/officeDocument/2006/relationships" id="261" r:id="Rcf59716b914542ef"/>
    <p:sldId xmlns:r="http://schemas.openxmlformats.org/officeDocument/2006/relationships" id="262" r:id="R673cce50c44449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a86fff24f42ab" /><Relationship Type="http://schemas.openxmlformats.org/officeDocument/2006/relationships/slide" Target="/ppt/slides/slide1.xml" Id="R9ab400d9746d48c5" /><Relationship Type="http://schemas.openxmlformats.org/officeDocument/2006/relationships/slide" Target="/ppt/slides/slide2.xml" Id="R12f2b146243a4d04" /><Relationship Type="http://schemas.openxmlformats.org/officeDocument/2006/relationships/slide" Target="/ppt/slides/slide3.xml" Id="Rddbcdfea76ec49d9" /><Relationship Type="http://schemas.openxmlformats.org/officeDocument/2006/relationships/slide" Target="/ppt/slides/slide4.xml" Id="R9bb96ab54e5346eb" /><Relationship Type="http://schemas.openxmlformats.org/officeDocument/2006/relationships/slide" Target="/ppt/slides/slide5.xml" Id="Rdcb056e80d404a2a" /><Relationship Type="http://schemas.openxmlformats.org/officeDocument/2006/relationships/slide" Target="/ppt/slides/slide6.xml" Id="Rcf59716b914542ef" /><Relationship Type="http://schemas.openxmlformats.org/officeDocument/2006/relationships/slide" Target="/ppt/slides/slide7.xml" Id="R673cce50c44449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f805dc6c447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31468c52c4840" /><Relationship Type="http://schemas.openxmlformats.org/officeDocument/2006/relationships/theme" Target="/ppt/slideMasters/theme/theme1.xml" Id="R8a61f1c5b5f8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31468c52c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39b515c98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58092859c44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d2c03def0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ad349798941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7343b7aab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d988835354b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aa31abc66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MASKINTRANSPORT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MASKINTRANSPORT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39 092 780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24 953 215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GRUPPEN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OFTEBRO INGE SENUM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915 336 876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