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3ed8f81112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148dcad5064579"/>
  </p:sldMasterIdLst>
  <p:sldIdLst>
    <p:sldId xmlns:r="http://schemas.openxmlformats.org/officeDocument/2006/relationships" id="256" r:id="R001df9ee05234db9"/>
    <p:sldId xmlns:r="http://schemas.openxmlformats.org/officeDocument/2006/relationships" id="257" r:id="Rd0f6c406427a43d4"/>
    <p:sldId xmlns:r="http://schemas.openxmlformats.org/officeDocument/2006/relationships" id="258" r:id="Re845f450f9dc4d83"/>
    <p:sldId xmlns:r="http://schemas.openxmlformats.org/officeDocument/2006/relationships" id="259" r:id="Ra14bf2ad8bcd4345"/>
    <p:sldId xmlns:r="http://schemas.openxmlformats.org/officeDocument/2006/relationships" id="260" r:id="Rbfaf7e8c1e984401"/>
    <p:sldId xmlns:r="http://schemas.openxmlformats.org/officeDocument/2006/relationships" id="261" r:id="Rd5ec80c6055e48b3"/>
    <p:sldId xmlns:r="http://schemas.openxmlformats.org/officeDocument/2006/relationships" id="262" r:id="R8be16c2c313e45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48dcad5064579" /><Relationship Type="http://schemas.openxmlformats.org/officeDocument/2006/relationships/slide" Target="/ppt/slides/slide1.xml" Id="R001df9ee05234db9" /><Relationship Type="http://schemas.openxmlformats.org/officeDocument/2006/relationships/slide" Target="/ppt/slides/slide2.xml" Id="Rd0f6c406427a43d4" /><Relationship Type="http://schemas.openxmlformats.org/officeDocument/2006/relationships/slide" Target="/ppt/slides/slide3.xml" Id="Re845f450f9dc4d83" /><Relationship Type="http://schemas.openxmlformats.org/officeDocument/2006/relationships/slide" Target="/ppt/slides/slide4.xml" Id="Ra14bf2ad8bcd4345" /><Relationship Type="http://schemas.openxmlformats.org/officeDocument/2006/relationships/slide" Target="/ppt/slides/slide5.xml" Id="Rbfaf7e8c1e984401" /><Relationship Type="http://schemas.openxmlformats.org/officeDocument/2006/relationships/slide" Target="/ppt/slides/slide6.xml" Id="Rd5ec80c6055e48b3" /><Relationship Type="http://schemas.openxmlformats.org/officeDocument/2006/relationships/slide" Target="/ppt/slides/slide7.xml" Id="R8be16c2c313e45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649c25ed0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8265dc6ea40d5" /><Relationship Type="http://schemas.openxmlformats.org/officeDocument/2006/relationships/theme" Target="/ppt/slideMasters/theme/theme1.xml" Id="R161608d7394b49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98265dc6ea40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8b74adf2a49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70dbf831f4d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d4903657047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b3796d69f4e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20126977a46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f1c5a838f4c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662ebddd449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DESIGNA BODØ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DESIGNA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DESIGNA BODØ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DESIGNA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DESIGNA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DESIGNA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17 505 833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−389 690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−607 025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−2 249 881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4 069 226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DESIGNA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INGER-KRISTIN TARALDSEN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DESIGNA BODØ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DESIGNA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ingertaraldsen@yahoo.no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915 340 113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DESIGNA BODØ AS</a:t>
            </a:r>
          </a:p>
        </p:txBody>
      </p:sp>
    </p:spTree>
  </p:cSld>
  <p:clrMapOvr>
    <a:masterClrMapping xmlns:a="http://schemas.openxmlformats.org/drawingml/2006/main"/>
  </p:clrMapOvr>
</p:sld>
</file>