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6d5f72558347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3f3ff48de74029"/>
  </p:sldMasterIdLst>
  <p:sldIdLst>
    <p:sldId xmlns:r="http://schemas.openxmlformats.org/officeDocument/2006/relationships" id="256" r:id="R1c78499d98874a49"/>
    <p:sldId xmlns:r="http://schemas.openxmlformats.org/officeDocument/2006/relationships" id="257" r:id="Ra264aba2bbf24620"/>
    <p:sldId xmlns:r="http://schemas.openxmlformats.org/officeDocument/2006/relationships" id="258" r:id="R880195b4f906461c"/>
    <p:sldId xmlns:r="http://schemas.openxmlformats.org/officeDocument/2006/relationships" id="259" r:id="Rfbb9ae02d1ad498d"/>
    <p:sldId xmlns:r="http://schemas.openxmlformats.org/officeDocument/2006/relationships" id="260" r:id="Radf91fab576d4d9b"/>
    <p:sldId xmlns:r="http://schemas.openxmlformats.org/officeDocument/2006/relationships" id="261" r:id="Re3889187be98400d"/>
    <p:sldId xmlns:r="http://schemas.openxmlformats.org/officeDocument/2006/relationships" id="262" r:id="Re81379197bd640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3f3ff48de74029" /><Relationship Type="http://schemas.openxmlformats.org/officeDocument/2006/relationships/slide" Target="/ppt/slides/slide1.xml" Id="R1c78499d98874a49" /><Relationship Type="http://schemas.openxmlformats.org/officeDocument/2006/relationships/slide" Target="/ppt/slides/slide2.xml" Id="Ra264aba2bbf24620" /><Relationship Type="http://schemas.openxmlformats.org/officeDocument/2006/relationships/slide" Target="/ppt/slides/slide3.xml" Id="R880195b4f906461c" /><Relationship Type="http://schemas.openxmlformats.org/officeDocument/2006/relationships/slide" Target="/ppt/slides/slide4.xml" Id="Rfbb9ae02d1ad498d" /><Relationship Type="http://schemas.openxmlformats.org/officeDocument/2006/relationships/slide" Target="/ppt/slides/slide5.xml" Id="Radf91fab576d4d9b" /><Relationship Type="http://schemas.openxmlformats.org/officeDocument/2006/relationships/slide" Target="/ppt/slides/slide6.xml" Id="Re3889187be98400d" /><Relationship Type="http://schemas.openxmlformats.org/officeDocument/2006/relationships/slide" Target="/ppt/slides/slide7.xml" Id="Re81379197bd640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2674a2c7ff42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a12dba57054879" /><Relationship Type="http://schemas.openxmlformats.org/officeDocument/2006/relationships/theme" Target="/ppt/slideMasters/theme/theme1.xml" Id="R2fc515c33a1547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a12dba570548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5eaa09779c44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a2c5a06df4d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08484956c24a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ecc36560e4c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3ceca2b76548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374c19bd5d45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f0748e28b47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ATUM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ATUM ØKONOMI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13 559 527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15 225 917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15 349 942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TORØD STURLA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Sturla Torød, Haugatingsgaten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3110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915 340 156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ATUM ØKONOMI AS</a:t>
            </a:r>
          </a:p>
        </p:txBody>
      </p:sp>
    </p:spTree>
  </p:cSld>
  <p:clrMapOvr>
    <a:masterClrMapping xmlns:a="http://schemas.openxmlformats.org/drawingml/2006/main"/>
  </p:clrMapOvr>
</p:sld>
</file>