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aa202d2cc48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eda2d17c7a49f4"/>
  </p:sldMasterIdLst>
  <p:sldIdLst>
    <p:sldId xmlns:r="http://schemas.openxmlformats.org/officeDocument/2006/relationships" id="256" r:id="R74bc77a25c71499b"/>
    <p:sldId xmlns:r="http://schemas.openxmlformats.org/officeDocument/2006/relationships" id="257" r:id="Re96e0f077e944dbf"/>
    <p:sldId xmlns:r="http://schemas.openxmlformats.org/officeDocument/2006/relationships" id="258" r:id="R84d5961ee623430a"/>
    <p:sldId xmlns:r="http://schemas.openxmlformats.org/officeDocument/2006/relationships" id="259" r:id="Rebeb274944ee4787"/>
    <p:sldId xmlns:r="http://schemas.openxmlformats.org/officeDocument/2006/relationships" id="260" r:id="R24c9f7fb170c489b"/>
    <p:sldId xmlns:r="http://schemas.openxmlformats.org/officeDocument/2006/relationships" id="261" r:id="Rbff785be1c804462"/>
    <p:sldId xmlns:r="http://schemas.openxmlformats.org/officeDocument/2006/relationships" id="262" r:id="Rd4cf2942f2bd4b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eda2d17c7a49f4" /><Relationship Type="http://schemas.openxmlformats.org/officeDocument/2006/relationships/slide" Target="/ppt/slides/slide1.xml" Id="R74bc77a25c71499b" /><Relationship Type="http://schemas.openxmlformats.org/officeDocument/2006/relationships/slide" Target="/ppt/slides/slide2.xml" Id="Re96e0f077e944dbf" /><Relationship Type="http://schemas.openxmlformats.org/officeDocument/2006/relationships/slide" Target="/ppt/slides/slide3.xml" Id="R84d5961ee623430a" /><Relationship Type="http://schemas.openxmlformats.org/officeDocument/2006/relationships/slide" Target="/ppt/slides/slide4.xml" Id="Rebeb274944ee4787" /><Relationship Type="http://schemas.openxmlformats.org/officeDocument/2006/relationships/slide" Target="/ppt/slides/slide5.xml" Id="R24c9f7fb170c489b" /><Relationship Type="http://schemas.openxmlformats.org/officeDocument/2006/relationships/slide" Target="/ppt/slides/slide6.xml" Id="Rbff785be1c804462" /><Relationship Type="http://schemas.openxmlformats.org/officeDocument/2006/relationships/slide" Target="/ppt/slides/slide7.xml" Id="Rd4cf2942f2bd4b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baa4d646147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e3d76804b4c96" /><Relationship Type="http://schemas.openxmlformats.org/officeDocument/2006/relationships/theme" Target="/ppt/slideMasters/theme/theme1.xml" Id="R1121c5c3f476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5e3d76804b4c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f7c2fa20441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378a0ecdc4e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ec4ca4a8d46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9f943a05544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505f35368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dc647b04748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992c3139c49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MEVO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MEVO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MEVO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MEVO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MEVO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MEVO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1 921 657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−928 021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−990 846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4 510 877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MEVO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ROCHESTER KAPITAL AS  –  33,4 %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ONEZERO HOLDING AS  –  26,2 %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DYNAM AS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HANDLEKRAFT HOLDING AS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NORMAL GROUP AS  –  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ALLIGATE AS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MEVO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915 366 236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MEVO NORWAY AS</a:t>
            </a:r>
          </a:p>
        </p:txBody>
      </p:sp>
    </p:spTree>
  </p:cSld>
  <p:clrMapOvr>
    <a:masterClrMapping xmlns:a="http://schemas.openxmlformats.org/drawingml/2006/main"/>
  </p:clrMapOvr>
</p:sld>
</file>