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30af58793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03457a1a74e5a"/>
  </p:sldMasterIdLst>
  <p:sldIdLst>
    <p:sldId xmlns:r="http://schemas.openxmlformats.org/officeDocument/2006/relationships" id="256" r:id="R264f33b25f5048eb"/>
    <p:sldId xmlns:r="http://schemas.openxmlformats.org/officeDocument/2006/relationships" id="257" r:id="R3badb77baf674e5b"/>
    <p:sldId xmlns:r="http://schemas.openxmlformats.org/officeDocument/2006/relationships" id="258" r:id="Reec55d5a85924f83"/>
    <p:sldId xmlns:r="http://schemas.openxmlformats.org/officeDocument/2006/relationships" id="259" r:id="R4318b7c5b4424b71"/>
    <p:sldId xmlns:r="http://schemas.openxmlformats.org/officeDocument/2006/relationships" id="260" r:id="R692ed401c9c541cf"/>
    <p:sldId xmlns:r="http://schemas.openxmlformats.org/officeDocument/2006/relationships" id="261" r:id="R81e10bc8a7914a24"/>
    <p:sldId xmlns:r="http://schemas.openxmlformats.org/officeDocument/2006/relationships" id="262" r:id="R5b69257436dc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03457a1a74e5a" /><Relationship Type="http://schemas.openxmlformats.org/officeDocument/2006/relationships/slide" Target="/ppt/slides/slide1.xml" Id="R264f33b25f5048eb" /><Relationship Type="http://schemas.openxmlformats.org/officeDocument/2006/relationships/slide" Target="/ppt/slides/slide2.xml" Id="R3badb77baf674e5b" /><Relationship Type="http://schemas.openxmlformats.org/officeDocument/2006/relationships/slide" Target="/ppt/slides/slide3.xml" Id="Reec55d5a85924f83" /><Relationship Type="http://schemas.openxmlformats.org/officeDocument/2006/relationships/slide" Target="/ppt/slides/slide4.xml" Id="R4318b7c5b4424b71" /><Relationship Type="http://schemas.openxmlformats.org/officeDocument/2006/relationships/slide" Target="/ppt/slides/slide5.xml" Id="R692ed401c9c541cf" /><Relationship Type="http://schemas.openxmlformats.org/officeDocument/2006/relationships/slide" Target="/ppt/slides/slide6.xml" Id="R81e10bc8a7914a24" /><Relationship Type="http://schemas.openxmlformats.org/officeDocument/2006/relationships/slide" Target="/ppt/slides/slide7.xml" Id="R5b69257436dc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7914b5333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829a11d2452d" /><Relationship Type="http://schemas.openxmlformats.org/officeDocument/2006/relationships/theme" Target="/ppt/slideMasters/theme/theme1.xml" Id="R71e47ed5d95c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9829a11d2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f2558eb2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89c931b9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d8f9a625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211b76be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7f6d84af7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f27cb86a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9ec9fc159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BUNAD FOR MENN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BUNAD FOR MENN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BAKKE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HOLM KUMLE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Nyhushøgda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henning.kumle@bunadformenn.no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www.bunadformenn.no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915 377 602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BUNAD FOR MENN AS</a:t>
            </a:r>
          </a:p>
        </p:txBody>
      </p:sp>
    </p:spTree>
  </p:cSld>
  <p:clrMapOvr>
    <a:masterClrMapping xmlns:a="http://schemas.openxmlformats.org/drawingml/2006/main"/>
  </p:clrMapOvr>
</p:sld>
</file>