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f43693a82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502042f054769"/>
  </p:sldMasterIdLst>
  <p:sldIdLst>
    <p:sldId xmlns:r="http://schemas.openxmlformats.org/officeDocument/2006/relationships" id="256" r:id="Re6328e655494487d"/>
    <p:sldId xmlns:r="http://schemas.openxmlformats.org/officeDocument/2006/relationships" id="257" r:id="R51008eaa76774280"/>
    <p:sldId xmlns:r="http://schemas.openxmlformats.org/officeDocument/2006/relationships" id="258" r:id="R2c5d5ecd7dad4623"/>
    <p:sldId xmlns:r="http://schemas.openxmlformats.org/officeDocument/2006/relationships" id="259" r:id="Re67af39481164e63"/>
    <p:sldId xmlns:r="http://schemas.openxmlformats.org/officeDocument/2006/relationships" id="260" r:id="R22c5bac14dfb4276"/>
    <p:sldId xmlns:r="http://schemas.openxmlformats.org/officeDocument/2006/relationships" id="261" r:id="R9bb6f62ace1340e2"/>
    <p:sldId xmlns:r="http://schemas.openxmlformats.org/officeDocument/2006/relationships" id="262" r:id="Rda082428743e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502042f054769" /><Relationship Type="http://schemas.openxmlformats.org/officeDocument/2006/relationships/slide" Target="/ppt/slides/slide1.xml" Id="Re6328e655494487d" /><Relationship Type="http://schemas.openxmlformats.org/officeDocument/2006/relationships/slide" Target="/ppt/slides/slide2.xml" Id="R51008eaa76774280" /><Relationship Type="http://schemas.openxmlformats.org/officeDocument/2006/relationships/slide" Target="/ppt/slides/slide3.xml" Id="R2c5d5ecd7dad4623" /><Relationship Type="http://schemas.openxmlformats.org/officeDocument/2006/relationships/slide" Target="/ppt/slides/slide4.xml" Id="Re67af39481164e63" /><Relationship Type="http://schemas.openxmlformats.org/officeDocument/2006/relationships/slide" Target="/ppt/slides/slide5.xml" Id="R22c5bac14dfb4276" /><Relationship Type="http://schemas.openxmlformats.org/officeDocument/2006/relationships/slide" Target="/ppt/slides/slide6.xml" Id="R9bb6f62ace1340e2" /><Relationship Type="http://schemas.openxmlformats.org/officeDocument/2006/relationships/slide" Target="/ppt/slides/slide7.xml" Id="Rda082428743e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c0876ec91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dea7fdb5b4ea2" /><Relationship Type="http://schemas.openxmlformats.org/officeDocument/2006/relationships/theme" Target="/ppt/slideMasters/theme/theme1.xml" Id="Rf091f215ec03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dea7fdb5b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838c48799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f0b50a9c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a608bc782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d02cfe25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77aa92035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bd32eaed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e78e91bf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