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8a95245b2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601680dd34f94"/>
  </p:sldMasterIdLst>
  <p:sldIdLst>
    <p:sldId xmlns:r="http://schemas.openxmlformats.org/officeDocument/2006/relationships" id="256" r:id="R700cc892bdaa46bb"/>
    <p:sldId xmlns:r="http://schemas.openxmlformats.org/officeDocument/2006/relationships" id="257" r:id="R50029f7f82294b95"/>
    <p:sldId xmlns:r="http://schemas.openxmlformats.org/officeDocument/2006/relationships" id="258" r:id="R0b12d01252bf4743"/>
    <p:sldId xmlns:r="http://schemas.openxmlformats.org/officeDocument/2006/relationships" id="259" r:id="R515a3515a8704ebd"/>
    <p:sldId xmlns:r="http://schemas.openxmlformats.org/officeDocument/2006/relationships" id="260" r:id="R4981925ba259409f"/>
    <p:sldId xmlns:r="http://schemas.openxmlformats.org/officeDocument/2006/relationships" id="261" r:id="R1199eca1e7874e67"/>
    <p:sldId xmlns:r="http://schemas.openxmlformats.org/officeDocument/2006/relationships" id="262" r:id="R8c0d83fdc0da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601680dd34f94" /><Relationship Type="http://schemas.openxmlformats.org/officeDocument/2006/relationships/slide" Target="/ppt/slides/slide1.xml" Id="R700cc892bdaa46bb" /><Relationship Type="http://schemas.openxmlformats.org/officeDocument/2006/relationships/slide" Target="/ppt/slides/slide2.xml" Id="R50029f7f82294b95" /><Relationship Type="http://schemas.openxmlformats.org/officeDocument/2006/relationships/slide" Target="/ppt/slides/slide3.xml" Id="R0b12d01252bf4743" /><Relationship Type="http://schemas.openxmlformats.org/officeDocument/2006/relationships/slide" Target="/ppt/slides/slide4.xml" Id="R515a3515a8704ebd" /><Relationship Type="http://schemas.openxmlformats.org/officeDocument/2006/relationships/slide" Target="/ppt/slides/slide5.xml" Id="R4981925ba259409f" /><Relationship Type="http://schemas.openxmlformats.org/officeDocument/2006/relationships/slide" Target="/ppt/slides/slide6.xml" Id="R1199eca1e7874e67" /><Relationship Type="http://schemas.openxmlformats.org/officeDocument/2006/relationships/slide" Target="/ppt/slides/slide7.xml" Id="R8c0d83fdc0da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a1e4db0e3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d645d9614865" /><Relationship Type="http://schemas.openxmlformats.org/officeDocument/2006/relationships/theme" Target="/ppt/slideMasters/theme/theme1.xml" Id="R7a8127b437e9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5d645d961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916408b9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d3514efd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29923f53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3f7fb9c4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d8285aa6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602737f1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2b0c3219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