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0a8807b7b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f28de886e4858"/>
  </p:sldMasterIdLst>
  <p:sldIdLst>
    <p:sldId xmlns:r="http://schemas.openxmlformats.org/officeDocument/2006/relationships" id="256" r:id="Rd70fdb61c5744e93"/>
    <p:sldId xmlns:r="http://schemas.openxmlformats.org/officeDocument/2006/relationships" id="257" r:id="Rf561f22ee4a240e6"/>
    <p:sldId xmlns:r="http://schemas.openxmlformats.org/officeDocument/2006/relationships" id="258" r:id="R2cc757b9720a4a9e"/>
    <p:sldId xmlns:r="http://schemas.openxmlformats.org/officeDocument/2006/relationships" id="259" r:id="R124e99ecfdd44998"/>
    <p:sldId xmlns:r="http://schemas.openxmlformats.org/officeDocument/2006/relationships" id="260" r:id="R47e7da9c0bf0404e"/>
    <p:sldId xmlns:r="http://schemas.openxmlformats.org/officeDocument/2006/relationships" id="261" r:id="R928044b124fd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f28de886e4858" /><Relationship Type="http://schemas.openxmlformats.org/officeDocument/2006/relationships/slide" Target="/ppt/slides/slide1.xml" Id="Rd70fdb61c5744e93" /><Relationship Type="http://schemas.openxmlformats.org/officeDocument/2006/relationships/slide" Target="/ppt/slides/slide2.xml" Id="Rf561f22ee4a240e6" /><Relationship Type="http://schemas.openxmlformats.org/officeDocument/2006/relationships/slide" Target="/ppt/slides/slide3.xml" Id="R2cc757b9720a4a9e" /><Relationship Type="http://schemas.openxmlformats.org/officeDocument/2006/relationships/slide" Target="/ppt/slides/slide4.xml" Id="R124e99ecfdd44998" /><Relationship Type="http://schemas.openxmlformats.org/officeDocument/2006/relationships/slide" Target="/ppt/slides/slide5.xml" Id="R47e7da9c0bf0404e" /><Relationship Type="http://schemas.openxmlformats.org/officeDocument/2006/relationships/slide" Target="/ppt/slides/slide6.xml" Id="R928044b124fd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090e09381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3bbf3c294092" /><Relationship Type="http://schemas.openxmlformats.org/officeDocument/2006/relationships/theme" Target="/ppt/slideMasters/theme/theme1.xml" Id="Rd1e8c71d3b26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33bbf3c29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4a86277ba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d34862d5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09003bc5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b1e3b275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4c3e0a51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5de3bc3d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