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e601e2901a4e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44803f9d3d47eb"/>
  </p:sldMasterIdLst>
  <p:sldIdLst>
    <p:sldId xmlns:r="http://schemas.openxmlformats.org/officeDocument/2006/relationships" id="256" r:id="Rea62ad567c15459f"/>
    <p:sldId xmlns:r="http://schemas.openxmlformats.org/officeDocument/2006/relationships" id="257" r:id="Rd7fcaaea15f84ef2"/>
    <p:sldId xmlns:r="http://schemas.openxmlformats.org/officeDocument/2006/relationships" id="258" r:id="R0cc01cfb40de4ef8"/>
    <p:sldId xmlns:r="http://schemas.openxmlformats.org/officeDocument/2006/relationships" id="259" r:id="R33b091f401204250"/>
    <p:sldId xmlns:r="http://schemas.openxmlformats.org/officeDocument/2006/relationships" id="260" r:id="Re6802e2a088f4e8d"/>
    <p:sldId xmlns:r="http://schemas.openxmlformats.org/officeDocument/2006/relationships" id="261" r:id="Rffb3f3b1cc424be0"/>
    <p:sldId xmlns:r="http://schemas.openxmlformats.org/officeDocument/2006/relationships" id="262" r:id="Rd9021ec9417549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4803f9d3d47eb" /><Relationship Type="http://schemas.openxmlformats.org/officeDocument/2006/relationships/slide" Target="/ppt/slides/slide1.xml" Id="Rea62ad567c15459f" /><Relationship Type="http://schemas.openxmlformats.org/officeDocument/2006/relationships/slide" Target="/ppt/slides/slide2.xml" Id="Rd7fcaaea15f84ef2" /><Relationship Type="http://schemas.openxmlformats.org/officeDocument/2006/relationships/slide" Target="/ppt/slides/slide3.xml" Id="R0cc01cfb40de4ef8" /><Relationship Type="http://schemas.openxmlformats.org/officeDocument/2006/relationships/slide" Target="/ppt/slides/slide4.xml" Id="R33b091f401204250" /><Relationship Type="http://schemas.openxmlformats.org/officeDocument/2006/relationships/slide" Target="/ppt/slides/slide5.xml" Id="Re6802e2a088f4e8d" /><Relationship Type="http://schemas.openxmlformats.org/officeDocument/2006/relationships/slide" Target="/ppt/slides/slide6.xml" Id="Rffb3f3b1cc424be0" /><Relationship Type="http://schemas.openxmlformats.org/officeDocument/2006/relationships/slide" Target="/ppt/slides/slide7.xml" Id="Rd9021ec9417549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4f8ab7e4844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8f0032f4e4d79" /><Relationship Type="http://schemas.openxmlformats.org/officeDocument/2006/relationships/theme" Target="/ppt/slideMasters/theme/theme1.xml" Id="Rf66ade0f95d842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d8f0032f4e4d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502e335d546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89e2f21b947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0c1aebb304c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d715045a94b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994fa8e844d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7c29710894d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72168889945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ELIASSEN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13 164 916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3 178 249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2 515 347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6 395 273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ELIASSEN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khe@eaudit.no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915 380 875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