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fc95b8301f47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5f3b006566428e"/>
  </p:sldMasterIdLst>
  <p:sldIdLst>
    <p:sldId xmlns:r="http://schemas.openxmlformats.org/officeDocument/2006/relationships" id="256" r:id="R112b8f65f2f54e34"/>
    <p:sldId xmlns:r="http://schemas.openxmlformats.org/officeDocument/2006/relationships" id="257" r:id="R32f41203abb2487b"/>
    <p:sldId xmlns:r="http://schemas.openxmlformats.org/officeDocument/2006/relationships" id="258" r:id="R2e43ee172290442b"/>
    <p:sldId xmlns:r="http://schemas.openxmlformats.org/officeDocument/2006/relationships" id="259" r:id="R7ec7fb63017d451f"/>
    <p:sldId xmlns:r="http://schemas.openxmlformats.org/officeDocument/2006/relationships" id="260" r:id="R9a675f9657a845bf"/>
    <p:sldId xmlns:r="http://schemas.openxmlformats.org/officeDocument/2006/relationships" id="261" r:id="Rcabb2db592864e0e"/>
    <p:sldId xmlns:r="http://schemas.openxmlformats.org/officeDocument/2006/relationships" id="262" r:id="R20f6568b35d844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5f3b006566428e" /><Relationship Type="http://schemas.openxmlformats.org/officeDocument/2006/relationships/slide" Target="/ppt/slides/slide1.xml" Id="R112b8f65f2f54e34" /><Relationship Type="http://schemas.openxmlformats.org/officeDocument/2006/relationships/slide" Target="/ppt/slides/slide2.xml" Id="R32f41203abb2487b" /><Relationship Type="http://schemas.openxmlformats.org/officeDocument/2006/relationships/slide" Target="/ppt/slides/slide3.xml" Id="R2e43ee172290442b" /><Relationship Type="http://schemas.openxmlformats.org/officeDocument/2006/relationships/slide" Target="/ppt/slides/slide4.xml" Id="R7ec7fb63017d451f" /><Relationship Type="http://schemas.openxmlformats.org/officeDocument/2006/relationships/slide" Target="/ppt/slides/slide5.xml" Id="R9a675f9657a845bf" /><Relationship Type="http://schemas.openxmlformats.org/officeDocument/2006/relationships/slide" Target="/ppt/slides/slide6.xml" Id="Rcabb2db592864e0e" /><Relationship Type="http://schemas.openxmlformats.org/officeDocument/2006/relationships/slide" Target="/ppt/slides/slide7.xml" Id="R20f6568b35d844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786a5a3fe34b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19a84c570479d" /><Relationship Type="http://schemas.openxmlformats.org/officeDocument/2006/relationships/theme" Target="/ppt/slideMasters/theme/theme1.xml" Id="Rd678775fde534a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a19a84c57047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c93b2795843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7039eae944f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f7d73fca346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aa329e4ec4a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ffa09f7f144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161aae65a4e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c40aaa01548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GC RIEBER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GC RIEBER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49 379 287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−22 941 758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3 685 797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3 026 594 010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3 921 959 335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GC RIEBER HOLDING AS  –  35,2 %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GC RIEBER FONDET STI  –  31,2 %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JAVIPA AS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GOTTLIEB RIEBER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 MARIE RIEBER MARTENS ALLMENNYTTIGE FOND STI  –  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BERLE RIEBER SOMMERSTEN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Damsgårdsveien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60 67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915 383 416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AS</a:t>
            </a:r>
          </a:p>
        </p:txBody>
      </p:sp>
    </p:spTree>
  </p:cSld>
  <p:clrMapOvr>
    <a:masterClrMapping xmlns:a="http://schemas.openxmlformats.org/drawingml/2006/main"/>
  </p:clrMapOvr>
</p:sld>
</file>