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9159b15024f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06ce94f764be0"/>
  </p:sldMasterIdLst>
  <p:sldIdLst>
    <p:sldId xmlns:r="http://schemas.openxmlformats.org/officeDocument/2006/relationships" id="256" r:id="Re39508c4b3794d6d"/>
    <p:sldId xmlns:r="http://schemas.openxmlformats.org/officeDocument/2006/relationships" id="257" r:id="R4250299676d54814"/>
    <p:sldId xmlns:r="http://schemas.openxmlformats.org/officeDocument/2006/relationships" id="258" r:id="Ra9d9a7aff65142e0"/>
    <p:sldId xmlns:r="http://schemas.openxmlformats.org/officeDocument/2006/relationships" id="259" r:id="R1e175da3cba34c5b"/>
    <p:sldId xmlns:r="http://schemas.openxmlformats.org/officeDocument/2006/relationships" id="260" r:id="Rbae586e3a92d4156"/>
    <p:sldId xmlns:r="http://schemas.openxmlformats.org/officeDocument/2006/relationships" id="261" r:id="Rc94356fcc765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06ce94f764be0" /><Relationship Type="http://schemas.openxmlformats.org/officeDocument/2006/relationships/slide" Target="/ppt/slides/slide1.xml" Id="Re39508c4b3794d6d" /><Relationship Type="http://schemas.openxmlformats.org/officeDocument/2006/relationships/slide" Target="/ppt/slides/slide2.xml" Id="R4250299676d54814" /><Relationship Type="http://schemas.openxmlformats.org/officeDocument/2006/relationships/slide" Target="/ppt/slides/slide3.xml" Id="Ra9d9a7aff65142e0" /><Relationship Type="http://schemas.openxmlformats.org/officeDocument/2006/relationships/slide" Target="/ppt/slides/slide4.xml" Id="R1e175da3cba34c5b" /><Relationship Type="http://schemas.openxmlformats.org/officeDocument/2006/relationships/slide" Target="/ppt/slides/slide5.xml" Id="Rbae586e3a92d4156" /><Relationship Type="http://schemas.openxmlformats.org/officeDocument/2006/relationships/slide" Target="/ppt/slides/slide6.xml" Id="Rc94356fcc765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1e47b18354a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6f0b1a6f940eb" /><Relationship Type="http://schemas.openxmlformats.org/officeDocument/2006/relationships/theme" Target="/ppt/slideMasters/theme/theme1.xml" Id="R5a5e9dea260d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26f0b1a6f940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f5483547b40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bb0d8cf8f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d578b220142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5d6ab8f474a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98eee114245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779689c54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25 461 482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−16 983 463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132 032 156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150 897 736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