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a025843e3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2b805adeb46fd"/>
  </p:sldMasterIdLst>
  <p:sldIdLst>
    <p:sldId xmlns:r="http://schemas.openxmlformats.org/officeDocument/2006/relationships" id="256" r:id="R4dfe583c6bdf486f"/>
    <p:sldId xmlns:r="http://schemas.openxmlformats.org/officeDocument/2006/relationships" id="257" r:id="R17cbfa6146d4449e"/>
    <p:sldId xmlns:r="http://schemas.openxmlformats.org/officeDocument/2006/relationships" id="258" r:id="R3321452133ee46cb"/>
    <p:sldId xmlns:r="http://schemas.openxmlformats.org/officeDocument/2006/relationships" id="259" r:id="R0f0a2eb9df9a4c7e"/>
    <p:sldId xmlns:r="http://schemas.openxmlformats.org/officeDocument/2006/relationships" id="260" r:id="R966975766dee431a"/>
    <p:sldId xmlns:r="http://schemas.openxmlformats.org/officeDocument/2006/relationships" id="261" r:id="Rfff86941689e4412"/>
    <p:sldId xmlns:r="http://schemas.openxmlformats.org/officeDocument/2006/relationships" id="262" r:id="R43bc9cc9e9cf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2b805adeb46fd" /><Relationship Type="http://schemas.openxmlformats.org/officeDocument/2006/relationships/slide" Target="/ppt/slides/slide1.xml" Id="R4dfe583c6bdf486f" /><Relationship Type="http://schemas.openxmlformats.org/officeDocument/2006/relationships/slide" Target="/ppt/slides/slide2.xml" Id="R17cbfa6146d4449e" /><Relationship Type="http://schemas.openxmlformats.org/officeDocument/2006/relationships/slide" Target="/ppt/slides/slide3.xml" Id="R3321452133ee46cb" /><Relationship Type="http://schemas.openxmlformats.org/officeDocument/2006/relationships/slide" Target="/ppt/slides/slide4.xml" Id="R0f0a2eb9df9a4c7e" /><Relationship Type="http://schemas.openxmlformats.org/officeDocument/2006/relationships/slide" Target="/ppt/slides/slide5.xml" Id="R966975766dee431a" /><Relationship Type="http://schemas.openxmlformats.org/officeDocument/2006/relationships/slide" Target="/ppt/slides/slide6.xml" Id="Rfff86941689e4412" /><Relationship Type="http://schemas.openxmlformats.org/officeDocument/2006/relationships/slide" Target="/ppt/slides/slide7.xml" Id="R43bc9cc9e9cf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b16894e1c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23d9b2a5499f" /><Relationship Type="http://schemas.openxmlformats.org/officeDocument/2006/relationships/theme" Target="/ppt/slideMasters/theme/theme1.xml" Id="R76dec926f438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1c23d9b2a5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ae82f567f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997fb1dd4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b02b9f8f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a3f8f432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01b7a30f8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804f0b13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b9d40a575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−2 544 464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−3 858 056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7 315 703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 CHRISTER KRALIK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Isabels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915 426 700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KANAK AS</a:t>
            </a:r>
          </a:p>
        </p:txBody>
      </p:sp>
    </p:spTree>
  </p:cSld>
  <p:clrMapOvr>
    <a:masterClrMapping xmlns:a="http://schemas.openxmlformats.org/drawingml/2006/main"/>
  </p:clrMapOvr>
</p:sld>
</file>