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423bcacb7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e337b93c8402d"/>
  </p:sldMasterIdLst>
  <p:sldIdLst>
    <p:sldId xmlns:r="http://schemas.openxmlformats.org/officeDocument/2006/relationships" id="256" r:id="R29077de1b55c42e9"/>
    <p:sldId xmlns:r="http://schemas.openxmlformats.org/officeDocument/2006/relationships" id="257" r:id="R123dcb86d263470b"/>
    <p:sldId xmlns:r="http://schemas.openxmlformats.org/officeDocument/2006/relationships" id="258" r:id="Rf9667711de4544f7"/>
    <p:sldId xmlns:r="http://schemas.openxmlformats.org/officeDocument/2006/relationships" id="259" r:id="R13ea94a440244e30"/>
    <p:sldId xmlns:r="http://schemas.openxmlformats.org/officeDocument/2006/relationships" id="260" r:id="Rc570fd718ecf4ea8"/>
    <p:sldId xmlns:r="http://schemas.openxmlformats.org/officeDocument/2006/relationships" id="261" r:id="R9d4f7f02901b44a2"/>
    <p:sldId xmlns:r="http://schemas.openxmlformats.org/officeDocument/2006/relationships" id="262" r:id="Rd75036adec264c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e337b93c8402d" /><Relationship Type="http://schemas.openxmlformats.org/officeDocument/2006/relationships/slide" Target="/ppt/slides/slide1.xml" Id="R29077de1b55c42e9" /><Relationship Type="http://schemas.openxmlformats.org/officeDocument/2006/relationships/slide" Target="/ppt/slides/slide2.xml" Id="R123dcb86d263470b" /><Relationship Type="http://schemas.openxmlformats.org/officeDocument/2006/relationships/slide" Target="/ppt/slides/slide3.xml" Id="Rf9667711de4544f7" /><Relationship Type="http://schemas.openxmlformats.org/officeDocument/2006/relationships/slide" Target="/ppt/slides/slide4.xml" Id="R13ea94a440244e30" /><Relationship Type="http://schemas.openxmlformats.org/officeDocument/2006/relationships/slide" Target="/ppt/slides/slide5.xml" Id="Rc570fd718ecf4ea8" /><Relationship Type="http://schemas.openxmlformats.org/officeDocument/2006/relationships/slide" Target="/ppt/slides/slide6.xml" Id="R9d4f7f02901b44a2" /><Relationship Type="http://schemas.openxmlformats.org/officeDocument/2006/relationships/slide" Target="/ppt/slides/slide7.xml" Id="Rd75036adec264c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1a2976e994c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5eec177f442e0" /><Relationship Type="http://schemas.openxmlformats.org/officeDocument/2006/relationships/theme" Target="/ppt/slideMasters/theme/theme1.xml" Id="R2422663ced4c40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65eec177f4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68eeda871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a980168fe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bad5f1c4e43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c10cb3ba7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961305421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3293f6ab342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b18e3c860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ARMA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 BYGG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17 231 257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2 361 344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ARMATA EUGENIUSZ MIECZ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Eugeniusz Mieczyslaw Armata, Fossumveien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op.arma@wp.pl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915 427 162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 BYGG AS</a:t>
            </a:r>
          </a:p>
        </p:txBody>
      </p:sp>
    </p:spTree>
  </p:cSld>
  <p:clrMapOvr>
    <a:masterClrMapping xmlns:a="http://schemas.openxmlformats.org/drawingml/2006/main"/>
  </p:clrMapOvr>
</p:sld>
</file>