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dec92d8b0a46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af127fc0554737"/>
  </p:sldMasterIdLst>
  <p:sldIdLst>
    <p:sldId xmlns:r="http://schemas.openxmlformats.org/officeDocument/2006/relationships" id="256" r:id="R617ec180ba0d4656"/>
    <p:sldId xmlns:r="http://schemas.openxmlformats.org/officeDocument/2006/relationships" id="257" r:id="R31f07ddc27de4c32"/>
    <p:sldId xmlns:r="http://schemas.openxmlformats.org/officeDocument/2006/relationships" id="258" r:id="Rfe3fdadfc8be40b6"/>
    <p:sldId xmlns:r="http://schemas.openxmlformats.org/officeDocument/2006/relationships" id="259" r:id="Rb8e857e833b34bef"/>
    <p:sldId xmlns:r="http://schemas.openxmlformats.org/officeDocument/2006/relationships" id="260" r:id="Rd73fed539ed249d6"/>
    <p:sldId xmlns:r="http://schemas.openxmlformats.org/officeDocument/2006/relationships" id="261" r:id="R1d4e225600424da5"/>
    <p:sldId xmlns:r="http://schemas.openxmlformats.org/officeDocument/2006/relationships" id="262" r:id="R18e73f82798b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af127fc0554737" /><Relationship Type="http://schemas.openxmlformats.org/officeDocument/2006/relationships/slide" Target="/ppt/slides/slide1.xml" Id="R617ec180ba0d4656" /><Relationship Type="http://schemas.openxmlformats.org/officeDocument/2006/relationships/slide" Target="/ppt/slides/slide2.xml" Id="R31f07ddc27de4c32" /><Relationship Type="http://schemas.openxmlformats.org/officeDocument/2006/relationships/slide" Target="/ppt/slides/slide3.xml" Id="Rfe3fdadfc8be40b6" /><Relationship Type="http://schemas.openxmlformats.org/officeDocument/2006/relationships/slide" Target="/ppt/slides/slide4.xml" Id="Rb8e857e833b34bef" /><Relationship Type="http://schemas.openxmlformats.org/officeDocument/2006/relationships/slide" Target="/ppt/slides/slide5.xml" Id="Rd73fed539ed249d6" /><Relationship Type="http://schemas.openxmlformats.org/officeDocument/2006/relationships/slide" Target="/ppt/slides/slide6.xml" Id="R1d4e225600424da5" /><Relationship Type="http://schemas.openxmlformats.org/officeDocument/2006/relationships/slide" Target="/ppt/slides/slide7.xml" Id="R18e73f82798b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f3493fa76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4ee9847124645" /><Relationship Type="http://schemas.openxmlformats.org/officeDocument/2006/relationships/theme" Target="/ppt/slideMasters/theme/theme1.xml" Id="R16b7a498a1cb49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4ee98471246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4dc205a2f4c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00cccbbbb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94b8fd14f40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87faa379e48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9f44c2d7e49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a5f363056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d96d382e247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EVCORP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BREIVIK ØIEN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Sandvedøygarden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stian.oien@gmail.com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915 432 964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EVCORP AS</a:t>
            </a:r>
          </a:p>
        </p:txBody>
      </p:sp>
    </p:spTree>
  </p:cSld>
  <p:clrMapOvr>
    <a:masterClrMapping xmlns:a="http://schemas.openxmlformats.org/drawingml/2006/main"/>
  </p:clrMapOvr>
</p:sld>
</file>