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0a7aea7dd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50ad33a70489d"/>
  </p:sldMasterIdLst>
  <p:sldIdLst>
    <p:sldId xmlns:r="http://schemas.openxmlformats.org/officeDocument/2006/relationships" id="256" r:id="R23ad9f92e8214a2f"/>
    <p:sldId xmlns:r="http://schemas.openxmlformats.org/officeDocument/2006/relationships" id="257" r:id="R4315ec07c43d4e59"/>
    <p:sldId xmlns:r="http://schemas.openxmlformats.org/officeDocument/2006/relationships" id="258" r:id="Rfab68d1e10614550"/>
    <p:sldId xmlns:r="http://schemas.openxmlformats.org/officeDocument/2006/relationships" id="259" r:id="R5d71f75e972742f4"/>
    <p:sldId xmlns:r="http://schemas.openxmlformats.org/officeDocument/2006/relationships" id="260" r:id="R9eaf9d78689e4a7f"/>
    <p:sldId xmlns:r="http://schemas.openxmlformats.org/officeDocument/2006/relationships" id="261" r:id="Rc684d5aee2794a89"/>
    <p:sldId xmlns:r="http://schemas.openxmlformats.org/officeDocument/2006/relationships" id="262" r:id="Re9614cc13d27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50ad33a70489d" /><Relationship Type="http://schemas.openxmlformats.org/officeDocument/2006/relationships/slide" Target="/ppt/slides/slide1.xml" Id="R23ad9f92e8214a2f" /><Relationship Type="http://schemas.openxmlformats.org/officeDocument/2006/relationships/slide" Target="/ppt/slides/slide2.xml" Id="R4315ec07c43d4e59" /><Relationship Type="http://schemas.openxmlformats.org/officeDocument/2006/relationships/slide" Target="/ppt/slides/slide3.xml" Id="Rfab68d1e10614550" /><Relationship Type="http://schemas.openxmlformats.org/officeDocument/2006/relationships/slide" Target="/ppt/slides/slide4.xml" Id="R5d71f75e972742f4" /><Relationship Type="http://schemas.openxmlformats.org/officeDocument/2006/relationships/slide" Target="/ppt/slides/slide5.xml" Id="R9eaf9d78689e4a7f" /><Relationship Type="http://schemas.openxmlformats.org/officeDocument/2006/relationships/slide" Target="/ppt/slides/slide6.xml" Id="Rc684d5aee2794a89" /><Relationship Type="http://schemas.openxmlformats.org/officeDocument/2006/relationships/slide" Target="/ppt/slides/slide7.xml" Id="Re9614cc13d27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e439c3112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7912cb5b3435c" /><Relationship Type="http://schemas.openxmlformats.org/officeDocument/2006/relationships/theme" Target="/ppt/slideMasters/theme/theme1.xml" Id="R28715f4587ec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7912cb5b3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e720cc2e24c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b43fcb27c45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ef6ce88e244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c2e91e62d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0d836622140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532ea28cc4d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08545a4bd45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BEJOMA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BEJOMA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3 336 852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5 965 465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GJESDAL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rune@starshippinginvest.com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915 436 862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BEJOMA HOLDING AS</a:t>
            </a:r>
          </a:p>
        </p:txBody>
      </p:sp>
    </p:spTree>
  </p:cSld>
  <p:clrMapOvr>
    <a:masterClrMapping xmlns:a="http://schemas.openxmlformats.org/drawingml/2006/main"/>
  </p:clrMapOvr>
</p:sld>
</file>