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4c46bd97b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08cf10ea24bda"/>
  </p:sldMasterIdLst>
  <p:sldIdLst>
    <p:sldId xmlns:r="http://schemas.openxmlformats.org/officeDocument/2006/relationships" id="256" r:id="Rbef670eeccc94ed8"/>
    <p:sldId xmlns:r="http://schemas.openxmlformats.org/officeDocument/2006/relationships" id="257" r:id="R8904902a22084512"/>
    <p:sldId xmlns:r="http://schemas.openxmlformats.org/officeDocument/2006/relationships" id="258" r:id="Rf05fcfc6997940e9"/>
    <p:sldId xmlns:r="http://schemas.openxmlformats.org/officeDocument/2006/relationships" id="259" r:id="R0d416900ec7f42f7"/>
    <p:sldId xmlns:r="http://schemas.openxmlformats.org/officeDocument/2006/relationships" id="260" r:id="Rcf8499ce4e5a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08cf10ea24bda" /><Relationship Type="http://schemas.openxmlformats.org/officeDocument/2006/relationships/slide" Target="/ppt/slides/slide1.xml" Id="Rbef670eeccc94ed8" /><Relationship Type="http://schemas.openxmlformats.org/officeDocument/2006/relationships/slide" Target="/ppt/slides/slide2.xml" Id="R8904902a22084512" /><Relationship Type="http://schemas.openxmlformats.org/officeDocument/2006/relationships/slide" Target="/ppt/slides/slide3.xml" Id="Rf05fcfc6997940e9" /><Relationship Type="http://schemas.openxmlformats.org/officeDocument/2006/relationships/slide" Target="/ppt/slides/slide4.xml" Id="R0d416900ec7f42f7" /><Relationship Type="http://schemas.openxmlformats.org/officeDocument/2006/relationships/slide" Target="/ppt/slides/slide5.xml" Id="Rcf8499ce4e5a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7b90628a1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b5d57f45a4fd9" /><Relationship Type="http://schemas.openxmlformats.org/officeDocument/2006/relationships/theme" Target="/ppt/slideMasters/theme/theme1.xml" Id="R5bc1d4dade474a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b5d57f45a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65678822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431f47d66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97f84a983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b679e050a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d5eb2cc37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