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e3612ce14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9488263bd4eeb"/>
  </p:sldMasterIdLst>
  <p:sldIdLst>
    <p:sldId xmlns:r="http://schemas.openxmlformats.org/officeDocument/2006/relationships" id="256" r:id="Rc3522fdfeb2843df"/>
    <p:sldId xmlns:r="http://schemas.openxmlformats.org/officeDocument/2006/relationships" id="257" r:id="R92793342248349c9"/>
    <p:sldId xmlns:r="http://schemas.openxmlformats.org/officeDocument/2006/relationships" id="258" r:id="Rf36090b88b64436e"/>
    <p:sldId xmlns:r="http://schemas.openxmlformats.org/officeDocument/2006/relationships" id="259" r:id="Rb91c689871824afd"/>
    <p:sldId xmlns:r="http://schemas.openxmlformats.org/officeDocument/2006/relationships" id="260" r:id="R2709652f9ae04cce"/>
    <p:sldId xmlns:r="http://schemas.openxmlformats.org/officeDocument/2006/relationships" id="261" r:id="R22d6ea1eab29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9488263bd4eeb" /><Relationship Type="http://schemas.openxmlformats.org/officeDocument/2006/relationships/slide" Target="/ppt/slides/slide1.xml" Id="Rc3522fdfeb2843df" /><Relationship Type="http://schemas.openxmlformats.org/officeDocument/2006/relationships/slide" Target="/ppt/slides/slide2.xml" Id="R92793342248349c9" /><Relationship Type="http://schemas.openxmlformats.org/officeDocument/2006/relationships/slide" Target="/ppt/slides/slide3.xml" Id="Rf36090b88b64436e" /><Relationship Type="http://schemas.openxmlformats.org/officeDocument/2006/relationships/slide" Target="/ppt/slides/slide4.xml" Id="Rb91c689871824afd" /><Relationship Type="http://schemas.openxmlformats.org/officeDocument/2006/relationships/slide" Target="/ppt/slides/slide5.xml" Id="R2709652f9ae04cce" /><Relationship Type="http://schemas.openxmlformats.org/officeDocument/2006/relationships/slide" Target="/ppt/slides/slide6.xml" Id="R22d6ea1eab29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f4175372a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0424a49c4b43" /><Relationship Type="http://schemas.openxmlformats.org/officeDocument/2006/relationships/theme" Target="/ppt/slideMasters/theme/theme1.xml" Id="Rcf4354140dc0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b0424a49c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b416f6b1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581f44a9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ab7ad5db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94430375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133b89f6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dd84636a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FELLESKJØPET ROGALAND AGDER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FELLESKJØPET ROGALAND AGDER 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FELLESKJØPET ROGALAND AGDER SA</a:t>
            </a:r>
          </a:p>
        </p:txBody>
      </p:sp>
    </p:spTree>
  </p:cSld>
  <p:clrMapOvr>
    <a:masterClrMapping xmlns:a="http://schemas.openxmlformats.org/drawingml/2006/main"/>
  </p:clrMapOvr>
</p:sld>
</file>