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777dbc436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36a54a9074f22"/>
  </p:sldMasterIdLst>
  <p:sldIdLst>
    <p:sldId xmlns:r="http://schemas.openxmlformats.org/officeDocument/2006/relationships" id="256" r:id="R5ad4e47302a54649"/>
    <p:sldId xmlns:r="http://schemas.openxmlformats.org/officeDocument/2006/relationships" id="257" r:id="R81bd9bd443be4917"/>
    <p:sldId xmlns:r="http://schemas.openxmlformats.org/officeDocument/2006/relationships" id="258" r:id="R3aeb7b4a34c54732"/>
    <p:sldId xmlns:r="http://schemas.openxmlformats.org/officeDocument/2006/relationships" id="259" r:id="Rff10c31e6252468b"/>
    <p:sldId xmlns:r="http://schemas.openxmlformats.org/officeDocument/2006/relationships" id="260" r:id="Rd021ae97bbf0421f"/>
    <p:sldId xmlns:r="http://schemas.openxmlformats.org/officeDocument/2006/relationships" id="261" r:id="R17e8d8abe3b244ca"/>
    <p:sldId xmlns:r="http://schemas.openxmlformats.org/officeDocument/2006/relationships" id="262" r:id="Raf95337573cf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36a54a9074f22" /><Relationship Type="http://schemas.openxmlformats.org/officeDocument/2006/relationships/slide" Target="/ppt/slides/slide1.xml" Id="R5ad4e47302a54649" /><Relationship Type="http://schemas.openxmlformats.org/officeDocument/2006/relationships/slide" Target="/ppt/slides/slide2.xml" Id="R81bd9bd443be4917" /><Relationship Type="http://schemas.openxmlformats.org/officeDocument/2006/relationships/slide" Target="/ppt/slides/slide3.xml" Id="R3aeb7b4a34c54732" /><Relationship Type="http://schemas.openxmlformats.org/officeDocument/2006/relationships/slide" Target="/ppt/slides/slide4.xml" Id="Rff10c31e6252468b" /><Relationship Type="http://schemas.openxmlformats.org/officeDocument/2006/relationships/slide" Target="/ppt/slides/slide5.xml" Id="Rd021ae97bbf0421f" /><Relationship Type="http://schemas.openxmlformats.org/officeDocument/2006/relationships/slide" Target="/ppt/slides/slide6.xml" Id="R17e8d8abe3b244ca" /><Relationship Type="http://schemas.openxmlformats.org/officeDocument/2006/relationships/slide" Target="/ppt/slides/slide7.xml" Id="Raf95337573cf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e3afca8e6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4a2db51b84d03" /><Relationship Type="http://schemas.openxmlformats.org/officeDocument/2006/relationships/theme" Target="/ppt/slideMasters/theme/theme1.xml" Id="Rb4770a95bde7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4a2db51b84d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f1be9c2fd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8ac1d022f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8b6fee7eb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509913733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3b8ab3452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3dca8a6a45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cb0e9a6cd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NORD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 INGER S GÅRSETH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Karlsøyvegen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9015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75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velkommen@alphanord.no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www.alphanord.no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915 447 899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AS</a:t>
            </a:r>
          </a:p>
        </p:txBody>
      </p:sp>
    </p:spTree>
  </p:cSld>
  <p:clrMapOvr>
    <a:masterClrMapping xmlns:a="http://schemas.openxmlformats.org/drawingml/2006/main"/>
  </p:clrMapOvr>
</p:sld>
</file>