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f22f6b9b6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7204cb303498d"/>
  </p:sldMasterIdLst>
  <p:sldIdLst>
    <p:sldId xmlns:r="http://schemas.openxmlformats.org/officeDocument/2006/relationships" id="256" r:id="R476b5b357f4e495d"/>
    <p:sldId xmlns:r="http://schemas.openxmlformats.org/officeDocument/2006/relationships" id="257" r:id="Ra6fd30a19a7d41c8"/>
    <p:sldId xmlns:r="http://schemas.openxmlformats.org/officeDocument/2006/relationships" id="258" r:id="R37a6634907d444af"/>
    <p:sldId xmlns:r="http://schemas.openxmlformats.org/officeDocument/2006/relationships" id="259" r:id="R13bf18e681e14d68"/>
    <p:sldId xmlns:r="http://schemas.openxmlformats.org/officeDocument/2006/relationships" id="260" r:id="Rb13fbcfd2dba49f4"/>
    <p:sldId xmlns:r="http://schemas.openxmlformats.org/officeDocument/2006/relationships" id="261" r:id="R54d1ffa6d50c4e78"/>
    <p:sldId xmlns:r="http://schemas.openxmlformats.org/officeDocument/2006/relationships" id="262" r:id="Rc79769e510b6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7204cb303498d" /><Relationship Type="http://schemas.openxmlformats.org/officeDocument/2006/relationships/slide" Target="/ppt/slides/slide1.xml" Id="R476b5b357f4e495d" /><Relationship Type="http://schemas.openxmlformats.org/officeDocument/2006/relationships/slide" Target="/ppt/slides/slide2.xml" Id="Ra6fd30a19a7d41c8" /><Relationship Type="http://schemas.openxmlformats.org/officeDocument/2006/relationships/slide" Target="/ppt/slides/slide3.xml" Id="R37a6634907d444af" /><Relationship Type="http://schemas.openxmlformats.org/officeDocument/2006/relationships/slide" Target="/ppt/slides/slide4.xml" Id="R13bf18e681e14d68" /><Relationship Type="http://schemas.openxmlformats.org/officeDocument/2006/relationships/slide" Target="/ppt/slides/slide5.xml" Id="Rb13fbcfd2dba49f4" /><Relationship Type="http://schemas.openxmlformats.org/officeDocument/2006/relationships/slide" Target="/ppt/slides/slide6.xml" Id="R54d1ffa6d50c4e78" /><Relationship Type="http://schemas.openxmlformats.org/officeDocument/2006/relationships/slide" Target="/ppt/slides/slide7.xml" Id="Rc79769e510b6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9cddeff17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75b09e9240d0" /><Relationship Type="http://schemas.openxmlformats.org/officeDocument/2006/relationships/theme" Target="/ppt/slideMasters/theme/theme1.xml" Id="Ra6e3965dc27c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775b09e92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0ff69db9e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437f60e6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c31acb59f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fb3ddda0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95619d89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ba3daab55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628cd6741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DAKASTRA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DAKASTRA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12 705 485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GUNNAR RÅMUNDDAL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Øverberg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915 448 429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