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6a655db5f145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da10b6fb3f40cf"/>
  </p:sldMasterIdLst>
  <p:sldIdLst>
    <p:sldId xmlns:r="http://schemas.openxmlformats.org/officeDocument/2006/relationships" id="256" r:id="R6e898bd7a70f4ac8"/>
    <p:sldId xmlns:r="http://schemas.openxmlformats.org/officeDocument/2006/relationships" id="257" r:id="R43a79c76adad4e9a"/>
    <p:sldId xmlns:r="http://schemas.openxmlformats.org/officeDocument/2006/relationships" id="258" r:id="R8f3a4fce611848ff"/>
    <p:sldId xmlns:r="http://schemas.openxmlformats.org/officeDocument/2006/relationships" id="259" r:id="Raee46954788b4d76"/>
    <p:sldId xmlns:r="http://schemas.openxmlformats.org/officeDocument/2006/relationships" id="260" r:id="R07460213d3684148"/>
    <p:sldId xmlns:r="http://schemas.openxmlformats.org/officeDocument/2006/relationships" id="261" r:id="R3fca3effbc6146ac"/>
    <p:sldId xmlns:r="http://schemas.openxmlformats.org/officeDocument/2006/relationships" id="262" r:id="R65c5ce0b5b1043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a10b6fb3f40cf" /><Relationship Type="http://schemas.openxmlformats.org/officeDocument/2006/relationships/slide" Target="/ppt/slides/slide1.xml" Id="R6e898bd7a70f4ac8" /><Relationship Type="http://schemas.openxmlformats.org/officeDocument/2006/relationships/slide" Target="/ppt/slides/slide2.xml" Id="R43a79c76adad4e9a" /><Relationship Type="http://schemas.openxmlformats.org/officeDocument/2006/relationships/slide" Target="/ppt/slides/slide3.xml" Id="R8f3a4fce611848ff" /><Relationship Type="http://schemas.openxmlformats.org/officeDocument/2006/relationships/slide" Target="/ppt/slides/slide4.xml" Id="Raee46954788b4d76" /><Relationship Type="http://schemas.openxmlformats.org/officeDocument/2006/relationships/slide" Target="/ppt/slides/slide5.xml" Id="R07460213d3684148" /><Relationship Type="http://schemas.openxmlformats.org/officeDocument/2006/relationships/slide" Target="/ppt/slides/slide6.xml" Id="R3fca3effbc6146ac" /><Relationship Type="http://schemas.openxmlformats.org/officeDocument/2006/relationships/slide" Target="/ppt/slides/slide7.xml" Id="R65c5ce0b5b1043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d2f5d3a32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dc7806dbe40db" /><Relationship Type="http://schemas.openxmlformats.org/officeDocument/2006/relationships/theme" Target="/ppt/slideMasters/theme/theme1.xml" Id="Rd9cef07b68864e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dc7806dbe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203d14eab4a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8fdcbe1ec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40064420b4c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9a0f14eb646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55d46b58642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0555817fb48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7cd5294a54e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BERGSHAV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BERGSHAV CAPITAL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−2 903 960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50 638 813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316 074 157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490 905 957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BERGSHAV LTD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Hasseldalen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www.bergshav.com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915 451 152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