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5e4470118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b6b20fe7946c6"/>
  </p:sldMasterIdLst>
  <p:sldIdLst>
    <p:sldId xmlns:r="http://schemas.openxmlformats.org/officeDocument/2006/relationships" id="256" r:id="Rb37280938e704ded"/>
    <p:sldId xmlns:r="http://schemas.openxmlformats.org/officeDocument/2006/relationships" id="257" r:id="Rd07037058eb94fd5"/>
    <p:sldId xmlns:r="http://schemas.openxmlformats.org/officeDocument/2006/relationships" id="258" r:id="R67305eefcc4344b4"/>
    <p:sldId xmlns:r="http://schemas.openxmlformats.org/officeDocument/2006/relationships" id="259" r:id="R941e718987a04686"/>
    <p:sldId xmlns:r="http://schemas.openxmlformats.org/officeDocument/2006/relationships" id="260" r:id="Ra2e029521c704949"/>
    <p:sldId xmlns:r="http://schemas.openxmlformats.org/officeDocument/2006/relationships" id="261" r:id="R18c11823869e4e27"/>
    <p:sldId xmlns:r="http://schemas.openxmlformats.org/officeDocument/2006/relationships" id="262" r:id="Rfa56c3358c81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b6b20fe7946c6" /><Relationship Type="http://schemas.openxmlformats.org/officeDocument/2006/relationships/slide" Target="/ppt/slides/slide1.xml" Id="Rb37280938e704ded" /><Relationship Type="http://schemas.openxmlformats.org/officeDocument/2006/relationships/slide" Target="/ppt/slides/slide2.xml" Id="Rd07037058eb94fd5" /><Relationship Type="http://schemas.openxmlformats.org/officeDocument/2006/relationships/slide" Target="/ppt/slides/slide3.xml" Id="R67305eefcc4344b4" /><Relationship Type="http://schemas.openxmlformats.org/officeDocument/2006/relationships/slide" Target="/ppt/slides/slide4.xml" Id="R941e718987a04686" /><Relationship Type="http://schemas.openxmlformats.org/officeDocument/2006/relationships/slide" Target="/ppt/slides/slide5.xml" Id="Ra2e029521c704949" /><Relationship Type="http://schemas.openxmlformats.org/officeDocument/2006/relationships/slide" Target="/ppt/slides/slide6.xml" Id="R18c11823869e4e27" /><Relationship Type="http://schemas.openxmlformats.org/officeDocument/2006/relationships/slide" Target="/ppt/slides/slide7.xml" Id="Rfa56c3358c81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c318e69f5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6fc196bf4577" /><Relationship Type="http://schemas.openxmlformats.org/officeDocument/2006/relationships/theme" Target="/ppt/slideMasters/theme/theme1.xml" Id="R10c926e3b0c7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e6fc196bf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319112cef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3e833cc0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7a610dad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33c00612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086492ce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123afc48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ba08745b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DANFLIS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12 378 071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HANS UWE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Jønsbergvegen 514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uwechris63@gmail.com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915 454 771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DANFLIS AS</a:t>
            </a:r>
          </a:p>
        </p:txBody>
      </p:sp>
    </p:spTree>
  </p:cSld>
  <p:clrMapOvr>
    <a:masterClrMapping xmlns:a="http://schemas.openxmlformats.org/drawingml/2006/main"/>
  </p:clrMapOvr>
</p:sld>
</file>