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fd070c078f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827e42d95c4766"/>
  </p:sldMasterIdLst>
  <p:sldIdLst>
    <p:sldId xmlns:r="http://schemas.openxmlformats.org/officeDocument/2006/relationships" id="256" r:id="Rf6ee48698d3a4876"/>
    <p:sldId xmlns:r="http://schemas.openxmlformats.org/officeDocument/2006/relationships" id="257" r:id="Rb682a0d498194b32"/>
    <p:sldId xmlns:r="http://schemas.openxmlformats.org/officeDocument/2006/relationships" id="258" r:id="Raac6283250c04a2b"/>
    <p:sldId xmlns:r="http://schemas.openxmlformats.org/officeDocument/2006/relationships" id="259" r:id="Rec80209b670f4c7d"/>
    <p:sldId xmlns:r="http://schemas.openxmlformats.org/officeDocument/2006/relationships" id="260" r:id="Rb28e2411c1ba4e15"/>
    <p:sldId xmlns:r="http://schemas.openxmlformats.org/officeDocument/2006/relationships" id="261" r:id="R3c55480e6cbd453a"/>
    <p:sldId xmlns:r="http://schemas.openxmlformats.org/officeDocument/2006/relationships" id="262" r:id="Re6171fea1552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27e42d95c4766" /><Relationship Type="http://schemas.openxmlformats.org/officeDocument/2006/relationships/slide" Target="/ppt/slides/slide1.xml" Id="Rf6ee48698d3a4876" /><Relationship Type="http://schemas.openxmlformats.org/officeDocument/2006/relationships/slide" Target="/ppt/slides/slide2.xml" Id="Rb682a0d498194b32" /><Relationship Type="http://schemas.openxmlformats.org/officeDocument/2006/relationships/slide" Target="/ppt/slides/slide3.xml" Id="Raac6283250c04a2b" /><Relationship Type="http://schemas.openxmlformats.org/officeDocument/2006/relationships/slide" Target="/ppt/slides/slide4.xml" Id="Rec80209b670f4c7d" /><Relationship Type="http://schemas.openxmlformats.org/officeDocument/2006/relationships/slide" Target="/ppt/slides/slide5.xml" Id="Rb28e2411c1ba4e15" /><Relationship Type="http://schemas.openxmlformats.org/officeDocument/2006/relationships/slide" Target="/ppt/slides/slide6.xml" Id="R3c55480e6cbd453a" /><Relationship Type="http://schemas.openxmlformats.org/officeDocument/2006/relationships/slide" Target="/ppt/slides/slide7.xml" Id="Re6171fea1552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e4488b31441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aac483a44417f" /><Relationship Type="http://schemas.openxmlformats.org/officeDocument/2006/relationships/theme" Target="/ppt/slideMasters/theme/theme1.xml" Id="R86e089b95e2048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caac483a44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8a94cc89c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7c6405aea42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2473844334f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e6abc965141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f9405e187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edf2211cc44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21d2c891942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HEGERLAND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HEGERLAND HOLDING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53 576 736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55 611 603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GRØNHAUG HEGERLAND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HEGERLAND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637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915 470 319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