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06972b6cc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868219b6b4f1e"/>
  </p:sldMasterIdLst>
  <p:sldIdLst>
    <p:sldId xmlns:r="http://schemas.openxmlformats.org/officeDocument/2006/relationships" id="256" r:id="R69d841d4746e43a4"/>
    <p:sldId xmlns:r="http://schemas.openxmlformats.org/officeDocument/2006/relationships" id="257" r:id="R22f58b7614b04900"/>
    <p:sldId xmlns:r="http://schemas.openxmlformats.org/officeDocument/2006/relationships" id="258" r:id="Rb9b6b32f2ac4438a"/>
    <p:sldId xmlns:r="http://schemas.openxmlformats.org/officeDocument/2006/relationships" id="259" r:id="R1c06f9d743fb4924"/>
    <p:sldId xmlns:r="http://schemas.openxmlformats.org/officeDocument/2006/relationships" id="260" r:id="Rb0b7338018fa45bd"/>
    <p:sldId xmlns:r="http://schemas.openxmlformats.org/officeDocument/2006/relationships" id="261" r:id="R2aec5abb22e34277"/>
    <p:sldId xmlns:r="http://schemas.openxmlformats.org/officeDocument/2006/relationships" id="262" r:id="Rfa26a2a901ec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868219b6b4f1e" /><Relationship Type="http://schemas.openxmlformats.org/officeDocument/2006/relationships/slide" Target="/ppt/slides/slide1.xml" Id="R69d841d4746e43a4" /><Relationship Type="http://schemas.openxmlformats.org/officeDocument/2006/relationships/slide" Target="/ppt/slides/slide2.xml" Id="R22f58b7614b04900" /><Relationship Type="http://schemas.openxmlformats.org/officeDocument/2006/relationships/slide" Target="/ppt/slides/slide3.xml" Id="Rb9b6b32f2ac4438a" /><Relationship Type="http://schemas.openxmlformats.org/officeDocument/2006/relationships/slide" Target="/ppt/slides/slide4.xml" Id="R1c06f9d743fb4924" /><Relationship Type="http://schemas.openxmlformats.org/officeDocument/2006/relationships/slide" Target="/ppt/slides/slide5.xml" Id="Rb0b7338018fa45bd" /><Relationship Type="http://schemas.openxmlformats.org/officeDocument/2006/relationships/slide" Target="/ppt/slides/slide6.xml" Id="R2aec5abb22e34277" /><Relationship Type="http://schemas.openxmlformats.org/officeDocument/2006/relationships/slide" Target="/ppt/slides/slide7.xml" Id="Rfa26a2a901ec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7b5c29f49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502946484858" /><Relationship Type="http://schemas.openxmlformats.org/officeDocument/2006/relationships/theme" Target="/ppt/slideMasters/theme/theme1.xml" Id="R2edc2fc5cda0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c50294648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4bca3a28e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25eadeb4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83c63ecd3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41e2b152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4cb92533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956ca821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97bfcb17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ADVIK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7 671 858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 ADAM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RUDAVSKYY VIKTOR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23 64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