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aaf678124c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ffd11b9d94dff"/>
  </p:sldMasterIdLst>
  <p:sldIdLst>
    <p:sldId xmlns:r="http://schemas.openxmlformats.org/officeDocument/2006/relationships" id="256" r:id="R93fee20e96524b51"/>
    <p:sldId xmlns:r="http://schemas.openxmlformats.org/officeDocument/2006/relationships" id="257" r:id="R234b7249d2d9482a"/>
    <p:sldId xmlns:r="http://schemas.openxmlformats.org/officeDocument/2006/relationships" id="258" r:id="Rb0cdcacbd6bf4c84"/>
    <p:sldId xmlns:r="http://schemas.openxmlformats.org/officeDocument/2006/relationships" id="259" r:id="R09ed306edd544409"/>
    <p:sldId xmlns:r="http://schemas.openxmlformats.org/officeDocument/2006/relationships" id="260" r:id="R6ec498f2028e40ca"/>
    <p:sldId xmlns:r="http://schemas.openxmlformats.org/officeDocument/2006/relationships" id="261" r:id="Rd4e91f11869e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ffd11b9d94dff" /><Relationship Type="http://schemas.openxmlformats.org/officeDocument/2006/relationships/slide" Target="/ppt/slides/slide1.xml" Id="R93fee20e96524b51" /><Relationship Type="http://schemas.openxmlformats.org/officeDocument/2006/relationships/slide" Target="/ppt/slides/slide2.xml" Id="R234b7249d2d9482a" /><Relationship Type="http://schemas.openxmlformats.org/officeDocument/2006/relationships/slide" Target="/ppt/slides/slide3.xml" Id="Rb0cdcacbd6bf4c84" /><Relationship Type="http://schemas.openxmlformats.org/officeDocument/2006/relationships/slide" Target="/ppt/slides/slide4.xml" Id="R09ed306edd544409" /><Relationship Type="http://schemas.openxmlformats.org/officeDocument/2006/relationships/slide" Target="/ppt/slides/slide5.xml" Id="R6ec498f2028e40ca" /><Relationship Type="http://schemas.openxmlformats.org/officeDocument/2006/relationships/slide" Target="/ppt/slides/slide6.xml" Id="Rd4e91f11869e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f8a194429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07128fb084bf2" /><Relationship Type="http://schemas.openxmlformats.org/officeDocument/2006/relationships/theme" Target="/ppt/slideMasters/theme/theme1.xml" Id="R6df4de2b3c8040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07128fb084b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f9d810dc044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9df5dfb1a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fca977d13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fbcf70dae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b324133c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a57ef27c8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TATOOINE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Ellefsens vei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TATOOINE HOLDING AS</a:t>
            </a:r>
          </a:p>
        </p:txBody>
      </p:sp>
    </p:spTree>
  </p:cSld>
  <p:clrMapOvr>
    <a:masterClrMapping xmlns:a="http://schemas.openxmlformats.org/drawingml/2006/main"/>
  </p:clrMapOvr>
</p:sld>
</file>