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4742c3537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e01e2db2140c2"/>
  </p:sldMasterIdLst>
  <p:sldIdLst>
    <p:sldId xmlns:r="http://schemas.openxmlformats.org/officeDocument/2006/relationships" id="256" r:id="Rf4ba8db3aa6846ce"/>
    <p:sldId xmlns:r="http://schemas.openxmlformats.org/officeDocument/2006/relationships" id="257" r:id="R0ddfcf8cb2b04d2a"/>
    <p:sldId xmlns:r="http://schemas.openxmlformats.org/officeDocument/2006/relationships" id="258" r:id="R9d79f06d69244a42"/>
    <p:sldId xmlns:r="http://schemas.openxmlformats.org/officeDocument/2006/relationships" id="259" r:id="R061925d3f3ac4969"/>
    <p:sldId xmlns:r="http://schemas.openxmlformats.org/officeDocument/2006/relationships" id="260" r:id="R49534a75acdd44b2"/>
    <p:sldId xmlns:r="http://schemas.openxmlformats.org/officeDocument/2006/relationships" id="261" r:id="Ra43a8aa9d0004ae4"/>
    <p:sldId xmlns:r="http://schemas.openxmlformats.org/officeDocument/2006/relationships" id="262" r:id="R0417aa9b0b4a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e01e2db2140c2" /><Relationship Type="http://schemas.openxmlformats.org/officeDocument/2006/relationships/slide" Target="/ppt/slides/slide1.xml" Id="Rf4ba8db3aa6846ce" /><Relationship Type="http://schemas.openxmlformats.org/officeDocument/2006/relationships/slide" Target="/ppt/slides/slide2.xml" Id="R0ddfcf8cb2b04d2a" /><Relationship Type="http://schemas.openxmlformats.org/officeDocument/2006/relationships/slide" Target="/ppt/slides/slide3.xml" Id="R9d79f06d69244a42" /><Relationship Type="http://schemas.openxmlformats.org/officeDocument/2006/relationships/slide" Target="/ppt/slides/slide4.xml" Id="R061925d3f3ac4969" /><Relationship Type="http://schemas.openxmlformats.org/officeDocument/2006/relationships/slide" Target="/ppt/slides/slide5.xml" Id="R49534a75acdd44b2" /><Relationship Type="http://schemas.openxmlformats.org/officeDocument/2006/relationships/slide" Target="/ppt/slides/slide6.xml" Id="Ra43a8aa9d0004ae4" /><Relationship Type="http://schemas.openxmlformats.org/officeDocument/2006/relationships/slide" Target="/ppt/slides/slide7.xml" Id="R0417aa9b0b4a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65b4f8278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f57e15a84176" /><Relationship Type="http://schemas.openxmlformats.org/officeDocument/2006/relationships/theme" Target="/ppt/slideMasters/theme/theme1.xml" Id="Rb63ecb894dff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af57e15a8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343c1b00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41895662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5c6ba0dc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9c74c5cf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8cd22f19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14abd27c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26780ae6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INVEST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17 209 280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LØVAAS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Vinkelhaken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magne2165@gmail.com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915 483 194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LØVAAS INVEST AS</a:t>
            </a:r>
          </a:p>
        </p:txBody>
      </p:sp>
    </p:spTree>
  </p:cSld>
  <p:clrMapOvr>
    <a:masterClrMapping xmlns:a="http://schemas.openxmlformats.org/drawingml/2006/main"/>
  </p:clrMapOvr>
</p:sld>
</file>