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55b23016c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a595459c34750"/>
  </p:sldMasterIdLst>
  <p:sldIdLst>
    <p:sldId xmlns:r="http://schemas.openxmlformats.org/officeDocument/2006/relationships" id="256" r:id="R6caadd7974c745fa"/>
    <p:sldId xmlns:r="http://schemas.openxmlformats.org/officeDocument/2006/relationships" id="257" r:id="R6882cf7c817d470c"/>
    <p:sldId xmlns:r="http://schemas.openxmlformats.org/officeDocument/2006/relationships" id="258" r:id="R19a9d51f98f94aa6"/>
    <p:sldId xmlns:r="http://schemas.openxmlformats.org/officeDocument/2006/relationships" id="259" r:id="Reb3a743d5ca249f8"/>
    <p:sldId xmlns:r="http://schemas.openxmlformats.org/officeDocument/2006/relationships" id="260" r:id="R3b2dc68dec434de8"/>
    <p:sldId xmlns:r="http://schemas.openxmlformats.org/officeDocument/2006/relationships" id="261" r:id="Re509a9b928574e04"/>
    <p:sldId xmlns:r="http://schemas.openxmlformats.org/officeDocument/2006/relationships" id="262" r:id="Rf83139c4456e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a595459c34750" /><Relationship Type="http://schemas.openxmlformats.org/officeDocument/2006/relationships/slide" Target="/ppt/slides/slide1.xml" Id="R6caadd7974c745fa" /><Relationship Type="http://schemas.openxmlformats.org/officeDocument/2006/relationships/slide" Target="/ppt/slides/slide2.xml" Id="R6882cf7c817d470c" /><Relationship Type="http://schemas.openxmlformats.org/officeDocument/2006/relationships/slide" Target="/ppt/slides/slide3.xml" Id="R19a9d51f98f94aa6" /><Relationship Type="http://schemas.openxmlformats.org/officeDocument/2006/relationships/slide" Target="/ppt/slides/slide4.xml" Id="Reb3a743d5ca249f8" /><Relationship Type="http://schemas.openxmlformats.org/officeDocument/2006/relationships/slide" Target="/ppt/slides/slide5.xml" Id="R3b2dc68dec434de8" /><Relationship Type="http://schemas.openxmlformats.org/officeDocument/2006/relationships/slide" Target="/ppt/slides/slide6.xml" Id="Re509a9b928574e04" /><Relationship Type="http://schemas.openxmlformats.org/officeDocument/2006/relationships/slide" Target="/ppt/slides/slide7.xml" Id="Rf83139c4456e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94b916371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ba799e23d4dc3" /><Relationship Type="http://schemas.openxmlformats.org/officeDocument/2006/relationships/theme" Target="/ppt/slideMasters/theme/theme1.xml" Id="Reb6a526a9941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ba799e23d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bc9c88d38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a0ade839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f4de34d4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81436fc3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a0ccd315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027612575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810096f3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ESPEDAL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ESPEDAL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ESPEDAL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ESPEDAL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ESPEDAL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ESPEDAL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7 224 004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ESPEDAL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RUNE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ESPEDAL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Bergekrossen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torger_espedal@hotmail.com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915 483 569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ESPEDAL AS</a:t>
            </a:r>
          </a:p>
        </p:txBody>
      </p:sp>
    </p:spTree>
  </p:cSld>
  <p:clrMapOvr>
    <a:masterClrMapping xmlns:a="http://schemas.openxmlformats.org/drawingml/2006/main"/>
  </p:clrMapOvr>
</p:sld>
</file>