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daca0cbb4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d228406cc4d81"/>
  </p:sldMasterIdLst>
  <p:sldIdLst>
    <p:sldId xmlns:r="http://schemas.openxmlformats.org/officeDocument/2006/relationships" id="256" r:id="R7916b87929c34de3"/>
    <p:sldId xmlns:r="http://schemas.openxmlformats.org/officeDocument/2006/relationships" id="257" r:id="R08dd407925bd4fbf"/>
    <p:sldId xmlns:r="http://schemas.openxmlformats.org/officeDocument/2006/relationships" id="258" r:id="R36dbf4308a4b4dbd"/>
    <p:sldId xmlns:r="http://schemas.openxmlformats.org/officeDocument/2006/relationships" id="259" r:id="Rc01ce773f1ae4184"/>
    <p:sldId xmlns:r="http://schemas.openxmlformats.org/officeDocument/2006/relationships" id="260" r:id="R133464576f4c4cd8"/>
    <p:sldId xmlns:r="http://schemas.openxmlformats.org/officeDocument/2006/relationships" id="261" r:id="Re02c28caec7e4f78"/>
    <p:sldId xmlns:r="http://schemas.openxmlformats.org/officeDocument/2006/relationships" id="262" r:id="R2ac21c083388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d228406cc4d81" /><Relationship Type="http://schemas.openxmlformats.org/officeDocument/2006/relationships/slide" Target="/ppt/slides/slide1.xml" Id="R7916b87929c34de3" /><Relationship Type="http://schemas.openxmlformats.org/officeDocument/2006/relationships/slide" Target="/ppt/slides/slide2.xml" Id="R08dd407925bd4fbf" /><Relationship Type="http://schemas.openxmlformats.org/officeDocument/2006/relationships/slide" Target="/ppt/slides/slide3.xml" Id="R36dbf4308a4b4dbd" /><Relationship Type="http://schemas.openxmlformats.org/officeDocument/2006/relationships/slide" Target="/ppt/slides/slide4.xml" Id="Rc01ce773f1ae4184" /><Relationship Type="http://schemas.openxmlformats.org/officeDocument/2006/relationships/slide" Target="/ppt/slides/slide5.xml" Id="R133464576f4c4cd8" /><Relationship Type="http://schemas.openxmlformats.org/officeDocument/2006/relationships/slide" Target="/ppt/slides/slide6.xml" Id="Re02c28caec7e4f78" /><Relationship Type="http://schemas.openxmlformats.org/officeDocument/2006/relationships/slide" Target="/ppt/slides/slide7.xml" Id="R2ac21c083388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e02927642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31afad47f4737" /><Relationship Type="http://schemas.openxmlformats.org/officeDocument/2006/relationships/theme" Target="/ppt/slideMasters/theme/theme1.xml" Id="R2e0788faf706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31afad47f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2d25f602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94789c33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751f6b57e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189cb602b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f399ab27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0b5bbaa1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e926fa53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BITI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BITI MASKIN AS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BITI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Doaktárluohkká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9520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josbiti@hotmail.com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915 492 924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BITI MASKIN AS</a:t>
            </a:r>
          </a:p>
        </p:txBody>
      </p:sp>
    </p:spTree>
  </p:cSld>
  <p:clrMapOvr>
    <a:masterClrMapping xmlns:a="http://schemas.openxmlformats.org/drawingml/2006/main"/>
  </p:clrMapOvr>
</p:sld>
</file>