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f907fe7dc6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d5700de39463f"/>
  </p:sldMasterIdLst>
  <p:sldIdLst>
    <p:sldId xmlns:r="http://schemas.openxmlformats.org/officeDocument/2006/relationships" id="256" r:id="R578aa14ae3594667"/>
    <p:sldId xmlns:r="http://schemas.openxmlformats.org/officeDocument/2006/relationships" id="257" r:id="R3ab9ef22e24c4682"/>
    <p:sldId xmlns:r="http://schemas.openxmlformats.org/officeDocument/2006/relationships" id="258" r:id="R1994312719d44660"/>
    <p:sldId xmlns:r="http://schemas.openxmlformats.org/officeDocument/2006/relationships" id="259" r:id="R1ea23b3ef3c24d0f"/>
    <p:sldId xmlns:r="http://schemas.openxmlformats.org/officeDocument/2006/relationships" id="260" r:id="R71bba174f45d4b05"/>
    <p:sldId xmlns:r="http://schemas.openxmlformats.org/officeDocument/2006/relationships" id="261" r:id="R4426a61836fa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d5700de39463f" /><Relationship Type="http://schemas.openxmlformats.org/officeDocument/2006/relationships/slide" Target="/ppt/slides/slide1.xml" Id="R578aa14ae3594667" /><Relationship Type="http://schemas.openxmlformats.org/officeDocument/2006/relationships/slide" Target="/ppt/slides/slide2.xml" Id="R3ab9ef22e24c4682" /><Relationship Type="http://schemas.openxmlformats.org/officeDocument/2006/relationships/slide" Target="/ppt/slides/slide3.xml" Id="R1994312719d44660" /><Relationship Type="http://schemas.openxmlformats.org/officeDocument/2006/relationships/slide" Target="/ppt/slides/slide4.xml" Id="R1ea23b3ef3c24d0f" /><Relationship Type="http://schemas.openxmlformats.org/officeDocument/2006/relationships/slide" Target="/ppt/slides/slide5.xml" Id="R71bba174f45d4b05" /><Relationship Type="http://schemas.openxmlformats.org/officeDocument/2006/relationships/slide" Target="/ppt/slides/slide6.xml" Id="R4426a61836fa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2170a6374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3611773ee4ae6" /><Relationship Type="http://schemas.openxmlformats.org/officeDocument/2006/relationships/theme" Target="/ppt/slideMasters/theme/theme1.xml" Id="R391f1b77ebec40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3611773ee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33a826481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a29a3167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754f44742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18bca93ab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a6b51d82e48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0ed10deb3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OTOVO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OTOVO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OTOVO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OTOVO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OTOVO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OTOVO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32,1 %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ENERGI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SVENSKA HANDELSBANKEN AB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EIC ROSE ROCK VENTURES I, LP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EQURO ISSUER SERVICES AS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NYSNØ KLIMAINVESTERINGER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OTOVO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sol@otovo.no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www.otovo.no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OTOVO ASA</a:t>
            </a:r>
          </a:p>
        </p:txBody>
      </p:sp>
    </p:spTree>
  </p:cSld>
  <p:clrMapOvr>
    <a:masterClrMapping xmlns:a="http://schemas.openxmlformats.org/drawingml/2006/main"/>
  </p:clrMapOvr>
</p:sld>
</file>