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e11e04072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6d24647f8478c"/>
  </p:sldMasterIdLst>
  <p:sldIdLst>
    <p:sldId xmlns:r="http://schemas.openxmlformats.org/officeDocument/2006/relationships" id="256" r:id="Ra6a1e1cb87f74417"/>
    <p:sldId xmlns:r="http://schemas.openxmlformats.org/officeDocument/2006/relationships" id="257" r:id="R57c13e9072cf410c"/>
    <p:sldId xmlns:r="http://schemas.openxmlformats.org/officeDocument/2006/relationships" id="258" r:id="R6b4b72977f5045ca"/>
    <p:sldId xmlns:r="http://schemas.openxmlformats.org/officeDocument/2006/relationships" id="259" r:id="Rd387700b1bdd4636"/>
    <p:sldId xmlns:r="http://schemas.openxmlformats.org/officeDocument/2006/relationships" id="260" r:id="R21dec4cfc642454d"/>
    <p:sldId xmlns:r="http://schemas.openxmlformats.org/officeDocument/2006/relationships" id="261" r:id="R9ca4e13085d34c0a"/>
    <p:sldId xmlns:r="http://schemas.openxmlformats.org/officeDocument/2006/relationships" id="262" r:id="Rd0d90eb3afd1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6d24647f8478c" /><Relationship Type="http://schemas.openxmlformats.org/officeDocument/2006/relationships/slide" Target="/ppt/slides/slide1.xml" Id="Ra6a1e1cb87f74417" /><Relationship Type="http://schemas.openxmlformats.org/officeDocument/2006/relationships/slide" Target="/ppt/slides/slide2.xml" Id="R57c13e9072cf410c" /><Relationship Type="http://schemas.openxmlformats.org/officeDocument/2006/relationships/slide" Target="/ppt/slides/slide3.xml" Id="R6b4b72977f5045ca" /><Relationship Type="http://schemas.openxmlformats.org/officeDocument/2006/relationships/slide" Target="/ppt/slides/slide4.xml" Id="Rd387700b1bdd4636" /><Relationship Type="http://schemas.openxmlformats.org/officeDocument/2006/relationships/slide" Target="/ppt/slides/slide5.xml" Id="R21dec4cfc642454d" /><Relationship Type="http://schemas.openxmlformats.org/officeDocument/2006/relationships/slide" Target="/ppt/slides/slide6.xml" Id="R9ca4e13085d34c0a" /><Relationship Type="http://schemas.openxmlformats.org/officeDocument/2006/relationships/slide" Target="/ppt/slides/slide7.xml" Id="Rd0d90eb3afd1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00c993d90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4142606a492b" /><Relationship Type="http://schemas.openxmlformats.org/officeDocument/2006/relationships/theme" Target="/ppt/slideMasters/theme/theme1.xml" Id="Rdc75eabb833b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14142606a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03f8f952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55cb4dd2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180e7e27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8b1fd90e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5969042d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59dfbfe1f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3fa4efa27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