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0c5165e75b40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07d3cfd964212"/>
  </p:sldMasterIdLst>
  <p:sldIdLst>
    <p:sldId xmlns:r="http://schemas.openxmlformats.org/officeDocument/2006/relationships" id="256" r:id="R9e115ab99baa4623"/>
    <p:sldId xmlns:r="http://schemas.openxmlformats.org/officeDocument/2006/relationships" id="257" r:id="R827b6cc0ff904925"/>
    <p:sldId xmlns:r="http://schemas.openxmlformats.org/officeDocument/2006/relationships" id="258" r:id="Ra7d3240b99eb4772"/>
    <p:sldId xmlns:r="http://schemas.openxmlformats.org/officeDocument/2006/relationships" id="259" r:id="R9c3c1553a32b4016"/>
    <p:sldId xmlns:r="http://schemas.openxmlformats.org/officeDocument/2006/relationships" id="260" r:id="R2206feb3791d42c9"/>
    <p:sldId xmlns:r="http://schemas.openxmlformats.org/officeDocument/2006/relationships" id="261" r:id="R4ff2b334aeeb4e71"/>
    <p:sldId xmlns:r="http://schemas.openxmlformats.org/officeDocument/2006/relationships" id="262" r:id="Rb6f89b68a1d943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07d3cfd964212" /><Relationship Type="http://schemas.openxmlformats.org/officeDocument/2006/relationships/slide" Target="/ppt/slides/slide1.xml" Id="R9e115ab99baa4623" /><Relationship Type="http://schemas.openxmlformats.org/officeDocument/2006/relationships/slide" Target="/ppt/slides/slide2.xml" Id="R827b6cc0ff904925" /><Relationship Type="http://schemas.openxmlformats.org/officeDocument/2006/relationships/slide" Target="/ppt/slides/slide3.xml" Id="Ra7d3240b99eb4772" /><Relationship Type="http://schemas.openxmlformats.org/officeDocument/2006/relationships/slide" Target="/ppt/slides/slide4.xml" Id="R9c3c1553a32b4016" /><Relationship Type="http://schemas.openxmlformats.org/officeDocument/2006/relationships/slide" Target="/ppt/slides/slide5.xml" Id="R2206feb3791d42c9" /><Relationship Type="http://schemas.openxmlformats.org/officeDocument/2006/relationships/slide" Target="/ppt/slides/slide6.xml" Id="R4ff2b334aeeb4e71" /><Relationship Type="http://schemas.openxmlformats.org/officeDocument/2006/relationships/slide" Target="/ppt/slides/slide7.xml" Id="Rb6f89b68a1d943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cc2f1963c4b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0e8d8600d4c24" /><Relationship Type="http://schemas.openxmlformats.org/officeDocument/2006/relationships/theme" Target="/ppt/slideMasters/theme/theme1.xml" Id="Rcb986b3a64b04f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70e8d8600d4c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86700d4b645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ccc7ec9a9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1f07c6375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c44d3f6be4a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7073d99e14e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536ccebd34e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7d297728142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ERIKSEN EIENDOM ØST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EIENDOM ØST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8 378 224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15 154 309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23 516 019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ERIKSEN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Kruses gate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1723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915 511 597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ERIKSEN EIENDOM ØST AS</a:t>
            </a:r>
          </a:p>
        </p:txBody>
      </p:sp>
    </p:spTree>
  </p:cSld>
  <p:clrMapOvr>
    <a:masterClrMapping xmlns:a="http://schemas.openxmlformats.org/drawingml/2006/main"/>
  </p:clrMapOvr>
</p:sld>
</file>