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74497e79f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03b46bd7d4582"/>
  </p:sldMasterIdLst>
  <p:sldIdLst>
    <p:sldId xmlns:r="http://schemas.openxmlformats.org/officeDocument/2006/relationships" id="256" r:id="Rd0c9f75e1a784d89"/>
    <p:sldId xmlns:r="http://schemas.openxmlformats.org/officeDocument/2006/relationships" id="257" r:id="R44884a3b124d4360"/>
    <p:sldId xmlns:r="http://schemas.openxmlformats.org/officeDocument/2006/relationships" id="258" r:id="R08374e0b036f4dd0"/>
    <p:sldId xmlns:r="http://schemas.openxmlformats.org/officeDocument/2006/relationships" id="259" r:id="Recad6205e80b402b"/>
    <p:sldId xmlns:r="http://schemas.openxmlformats.org/officeDocument/2006/relationships" id="260" r:id="Rf9bbde660265449c"/>
    <p:sldId xmlns:r="http://schemas.openxmlformats.org/officeDocument/2006/relationships" id="261" r:id="R63341862877048fd"/>
    <p:sldId xmlns:r="http://schemas.openxmlformats.org/officeDocument/2006/relationships" id="262" r:id="R6e1d835b436943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03b46bd7d4582" /><Relationship Type="http://schemas.openxmlformats.org/officeDocument/2006/relationships/slide" Target="/ppt/slides/slide1.xml" Id="Rd0c9f75e1a784d89" /><Relationship Type="http://schemas.openxmlformats.org/officeDocument/2006/relationships/slide" Target="/ppt/slides/slide2.xml" Id="R44884a3b124d4360" /><Relationship Type="http://schemas.openxmlformats.org/officeDocument/2006/relationships/slide" Target="/ppt/slides/slide3.xml" Id="R08374e0b036f4dd0" /><Relationship Type="http://schemas.openxmlformats.org/officeDocument/2006/relationships/slide" Target="/ppt/slides/slide4.xml" Id="Recad6205e80b402b" /><Relationship Type="http://schemas.openxmlformats.org/officeDocument/2006/relationships/slide" Target="/ppt/slides/slide5.xml" Id="Rf9bbde660265449c" /><Relationship Type="http://schemas.openxmlformats.org/officeDocument/2006/relationships/slide" Target="/ppt/slides/slide6.xml" Id="R63341862877048fd" /><Relationship Type="http://schemas.openxmlformats.org/officeDocument/2006/relationships/slide" Target="/ppt/slides/slide7.xml" Id="R6e1d835b436943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3572aac73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7ccf3f6749ea" /><Relationship Type="http://schemas.openxmlformats.org/officeDocument/2006/relationships/theme" Target="/ppt/slideMasters/theme/theme1.xml" Id="R22541ed3e648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87ccf3f67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b86950b146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a07069fb40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bc4a1eefb45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c080db97b4b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24537b6ce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52b782de46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76ae1b545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JOAA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EINAR AARMO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Julsborg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915 511 651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JOAA AS</a:t>
            </a:r>
          </a:p>
        </p:txBody>
      </p:sp>
    </p:spTree>
  </p:cSld>
  <p:clrMapOvr>
    <a:masterClrMapping xmlns:a="http://schemas.openxmlformats.org/drawingml/2006/main"/>
  </p:clrMapOvr>
</p:sld>
</file>