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61a0d7ee83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02836cb13488e"/>
  </p:sldMasterIdLst>
  <p:sldIdLst>
    <p:sldId xmlns:r="http://schemas.openxmlformats.org/officeDocument/2006/relationships" id="256" r:id="R29986f0b3db14989"/>
    <p:sldId xmlns:r="http://schemas.openxmlformats.org/officeDocument/2006/relationships" id="257" r:id="R7e70a0bb701b4d3c"/>
    <p:sldId xmlns:r="http://schemas.openxmlformats.org/officeDocument/2006/relationships" id="258" r:id="R04ff9cc88aa24385"/>
    <p:sldId xmlns:r="http://schemas.openxmlformats.org/officeDocument/2006/relationships" id="259" r:id="R388ae10ab7664f3e"/>
    <p:sldId xmlns:r="http://schemas.openxmlformats.org/officeDocument/2006/relationships" id="260" r:id="R3da08019a9a94f60"/>
    <p:sldId xmlns:r="http://schemas.openxmlformats.org/officeDocument/2006/relationships" id="261" r:id="Rbef2efcacbb349ba"/>
    <p:sldId xmlns:r="http://schemas.openxmlformats.org/officeDocument/2006/relationships" id="262" r:id="R36f05d7199c0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02836cb13488e" /><Relationship Type="http://schemas.openxmlformats.org/officeDocument/2006/relationships/slide" Target="/ppt/slides/slide1.xml" Id="R29986f0b3db14989" /><Relationship Type="http://schemas.openxmlformats.org/officeDocument/2006/relationships/slide" Target="/ppt/slides/slide2.xml" Id="R7e70a0bb701b4d3c" /><Relationship Type="http://schemas.openxmlformats.org/officeDocument/2006/relationships/slide" Target="/ppt/slides/slide3.xml" Id="R04ff9cc88aa24385" /><Relationship Type="http://schemas.openxmlformats.org/officeDocument/2006/relationships/slide" Target="/ppt/slides/slide4.xml" Id="R388ae10ab7664f3e" /><Relationship Type="http://schemas.openxmlformats.org/officeDocument/2006/relationships/slide" Target="/ppt/slides/slide5.xml" Id="R3da08019a9a94f60" /><Relationship Type="http://schemas.openxmlformats.org/officeDocument/2006/relationships/slide" Target="/ppt/slides/slide6.xml" Id="Rbef2efcacbb349ba" /><Relationship Type="http://schemas.openxmlformats.org/officeDocument/2006/relationships/slide" Target="/ppt/slides/slide7.xml" Id="R36f05d7199c0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d706d0a7046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df8b3a4964d35" /><Relationship Type="http://schemas.openxmlformats.org/officeDocument/2006/relationships/theme" Target="/ppt/slideMasters/theme/theme1.xml" Id="R4eac07180db7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6df8b3a496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6b5ce43cf4d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663ebd7a04e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983bc2f834a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8ff7d2451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acb7a7a4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655360d534d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1d6f0436d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HESTESPORT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HESTESPORT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3 063 387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GUNDERSEN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JANE-HELEN STARENG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HESTESPORT HOLDING AS</a:t>
            </a:r>
          </a:p>
        </p:txBody>
      </p:sp>
    </p:spTree>
  </p:cSld>
  <p:clrMapOvr>
    <a:masterClrMapping xmlns:a="http://schemas.openxmlformats.org/drawingml/2006/main"/>
  </p:clrMapOvr>
</p:sld>
</file>