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4005b8257645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11ddeeda554168"/>
  </p:sldMasterIdLst>
  <p:sldIdLst>
    <p:sldId xmlns:r="http://schemas.openxmlformats.org/officeDocument/2006/relationships" id="256" r:id="Rc6ab051b91cc402c"/>
    <p:sldId xmlns:r="http://schemas.openxmlformats.org/officeDocument/2006/relationships" id="257" r:id="R659e861272b94e44"/>
    <p:sldId xmlns:r="http://schemas.openxmlformats.org/officeDocument/2006/relationships" id="258" r:id="Re79aa9ea8078416f"/>
    <p:sldId xmlns:r="http://schemas.openxmlformats.org/officeDocument/2006/relationships" id="259" r:id="Rd535bb0f47964656"/>
    <p:sldId xmlns:r="http://schemas.openxmlformats.org/officeDocument/2006/relationships" id="260" r:id="R84d6937ee3234db6"/>
    <p:sldId xmlns:r="http://schemas.openxmlformats.org/officeDocument/2006/relationships" id="261" r:id="R7f038556b394411c"/>
    <p:sldId xmlns:r="http://schemas.openxmlformats.org/officeDocument/2006/relationships" id="262" r:id="Rb8b2508337f74a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11ddeeda554168" /><Relationship Type="http://schemas.openxmlformats.org/officeDocument/2006/relationships/slide" Target="/ppt/slides/slide1.xml" Id="Rc6ab051b91cc402c" /><Relationship Type="http://schemas.openxmlformats.org/officeDocument/2006/relationships/slide" Target="/ppt/slides/slide2.xml" Id="R659e861272b94e44" /><Relationship Type="http://schemas.openxmlformats.org/officeDocument/2006/relationships/slide" Target="/ppt/slides/slide3.xml" Id="Re79aa9ea8078416f" /><Relationship Type="http://schemas.openxmlformats.org/officeDocument/2006/relationships/slide" Target="/ppt/slides/slide4.xml" Id="Rd535bb0f47964656" /><Relationship Type="http://schemas.openxmlformats.org/officeDocument/2006/relationships/slide" Target="/ppt/slides/slide5.xml" Id="R84d6937ee3234db6" /><Relationship Type="http://schemas.openxmlformats.org/officeDocument/2006/relationships/slide" Target="/ppt/slides/slide6.xml" Id="R7f038556b394411c" /><Relationship Type="http://schemas.openxmlformats.org/officeDocument/2006/relationships/slide" Target="/ppt/slides/slide7.xml" Id="Rb8b2508337f74a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97f8e553d14f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ac8564f95348bb" /><Relationship Type="http://schemas.openxmlformats.org/officeDocument/2006/relationships/theme" Target="/ppt/slideMasters/theme/theme1.xml" Id="R83b43a5568ed4d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ac8564f95348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c289700ec4c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d2a74363d941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4865c23d845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c2807d5904e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dfe2f980d840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459e6497764e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47f40c35048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LILLEHAMMER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LILLEHAMMER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10 192 684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985 744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850 429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1 037 827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4 447 315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F&amp;A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97 05 09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lillehammer@ecit.no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915 514 383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LILLEHAMMER AS</a:t>
            </a:r>
          </a:p>
        </p:txBody>
      </p:sp>
    </p:spTree>
  </p:cSld>
  <p:clrMapOvr>
    <a:masterClrMapping xmlns:a="http://schemas.openxmlformats.org/drawingml/2006/main"/>
  </p:clrMapOvr>
</p:sld>
</file>