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3d5a2ddfcc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242a5f57544c4"/>
  </p:sldMasterIdLst>
  <p:sldIdLst>
    <p:sldId xmlns:r="http://schemas.openxmlformats.org/officeDocument/2006/relationships" id="256" r:id="Rd2b879e07574428d"/>
    <p:sldId xmlns:r="http://schemas.openxmlformats.org/officeDocument/2006/relationships" id="257" r:id="R886149dd7cac4896"/>
    <p:sldId xmlns:r="http://schemas.openxmlformats.org/officeDocument/2006/relationships" id="258" r:id="R159aad9a7bed4add"/>
    <p:sldId xmlns:r="http://schemas.openxmlformats.org/officeDocument/2006/relationships" id="259" r:id="Ra104873ebf7040ef"/>
    <p:sldId xmlns:r="http://schemas.openxmlformats.org/officeDocument/2006/relationships" id="260" r:id="R79ae83b75a5845d7"/>
    <p:sldId xmlns:r="http://schemas.openxmlformats.org/officeDocument/2006/relationships" id="261" r:id="Rca4c5a50b1c14f92"/>
    <p:sldId xmlns:r="http://schemas.openxmlformats.org/officeDocument/2006/relationships" id="262" r:id="R7522e96c47d04e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242a5f57544c4" /><Relationship Type="http://schemas.openxmlformats.org/officeDocument/2006/relationships/slide" Target="/ppt/slides/slide1.xml" Id="Rd2b879e07574428d" /><Relationship Type="http://schemas.openxmlformats.org/officeDocument/2006/relationships/slide" Target="/ppt/slides/slide2.xml" Id="R886149dd7cac4896" /><Relationship Type="http://schemas.openxmlformats.org/officeDocument/2006/relationships/slide" Target="/ppt/slides/slide3.xml" Id="R159aad9a7bed4add" /><Relationship Type="http://schemas.openxmlformats.org/officeDocument/2006/relationships/slide" Target="/ppt/slides/slide4.xml" Id="Ra104873ebf7040ef" /><Relationship Type="http://schemas.openxmlformats.org/officeDocument/2006/relationships/slide" Target="/ppt/slides/slide5.xml" Id="R79ae83b75a5845d7" /><Relationship Type="http://schemas.openxmlformats.org/officeDocument/2006/relationships/slide" Target="/ppt/slides/slide6.xml" Id="Rca4c5a50b1c14f92" /><Relationship Type="http://schemas.openxmlformats.org/officeDocument/2006/relationships/slide" Target="/ppt/slides/slide7.xml" Id="R7522e96c47d04e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34ddb43d745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89edf977f4d4a" /><Relationship Type="http://schemas.openxmlformats.org/officeDocument/2006/relationships/theme" Target="/ppt/slideMasters/theme/theme1.xml" Id="Racfa9a771ad0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289edf977f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ab2de2ea9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f033135544e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9f1c3a7c74f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27ce6941846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34245ec85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6508ba22a4e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b090bd02e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DANCO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14 618 205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15 055 533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DIANA META PAULA STEGMAIER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TILL-CHRISTOPH DANZMANN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Strandgate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DANCO HOLDING AS</a:t>
            </a:r>
          </a:p>
        </p:txBody>
      </p:sp>
    </p:spTree>
  </p:cSld>
  <p:clrMapOvr>
    <a:masterClrMapping xmlns:a="http://schemas.openxmlformats.org/drawingml/2006/main"/>
  </p:clrMapOvr>
</p:sld>
</file>