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c03b6b3368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7a8d4aab4427d"/>
  </p:sldMasterIdLst>
  <p:sldIdLst>
    <p:sldId xmlns:r="http://schemas.openxmlformats.org/officeDocument/2006/relationships" id="256" r:id="R6ee54ef288954900"/>
    <p:sldId xmlns:r="http://schemas.openxmlformats.org/officeDocument/2006/relationships" id="257" r:id="Rb3296988d8da4434"/>
    <p:sldId xmlns:r="http://schemas.openxmlformats.org/officeDocument/2006/relationships" id="258" r:id="Rfae6da30d2f5452e"/>
    <p:sldId xmlns:r="http://schemas.openxmlformats.org/officeDocument/2006/relationships" id="259" r:id="R66aead8674f44b27"/>
    <p:sldId xmlns:r="http://schemas.openxmlformats.org/officeDocument/2006/relationships" id="260" r:id="R7c702fc5a052434e"/>
    <p:sldId xmlns:r="http://schemas.openxmlformats.org/officeDocument/2006/relationships" id="261" r:id="Reeb4289ca47f43c0"/>
    <p:sldId xmlns:r="http://schemas.openxmlformats.org/officeDocument/2006/relationships" id="262" r:id="Rb2ba71430594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7a8d4aab4427d" /><Relationship Type="http://schemas.openxmlformats.org/officeDocument/2006/relationships/slide" Target="/ppt/slides/slide1.xml" Id="R6ee54ef288954900" /><Relationship Type="http://schemas.openxmlformats.org/officeDocument/2006/relationships/slide" Target="/ppt/slides/slide2.xml" Id="Rb3296988d8da4434" /><Relationship Type="http://schemas.openxmlformats.org/officeDocument/2006/relationships/slide" Target="/ppt/slides/slide3.xml" Id="Rfae6da30d2f5452e" /><Relationship Type="http://schemas.openxmlformats.org/officeDocument/2006/relationships/slide" Target="/ppt/slides/slide4.xml" Id="R66aead8674f44b27" /><Relationship Type="http://schemas.openxmlformats.org/officeDocument/2006/relationships/slide" Target="/ppt/slides/slide5.xml" Id="R7c702fc5a052434e" /><Relationship Type="http://schemas.openxmlformats.org/officeDocument/2006/relationships/slide" Target="/ppt/slides/slide6.xml" Id="Reeb4289ca47f43c0" /><Relationship Type="http://schemas.openxmlformats.org/officeDocument/2006/relationships/slide" Target="/ppt/slides/slide7.xml" Id="Rb2ba71430594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efbffb8a1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1a32118e14aed" /><Relationship Type="http://schemas.openxmlformats.org/officeDocument/2006/relationships/theme" Target="/ppt/slideMasters/theme/theme1.xml" Id="Rffdff0bfd305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1a32118e14a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a87600bee4d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59fede703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5aaeb187d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13bb2b1c5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c9fb478a4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dd0ff48c43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1d731db24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WALLENIUS WILHELMSEN SOLUTIONS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WALLENIUS WILHELMSEN SOLUTIONS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−14 595 000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389 165 000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774 391 000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WALLENIUS WILHELMSEN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915 515 398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WALLENIUS WILHELMSEN SOLUTIONS HOLDING AS</a:t>
            </a:r>
          </a:p>
        </p:txBody>
      </p:sp>
    </p:spTree>
  </p:cSld>
  <p:clrMapOvr>
    <a:masterClrMapping xmlns:a="http://schemas.openxmlformats.org/drawingml/2006/main"/>
  </p:clrMapOvr>
</p:sld>
</file>